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B001"/>
    <a:srgbClr val="5A9EED"/>
    <a:srgbClr val="5795DF"/>
    <a:srgbClr val="F5E63D"/>
    <a:srgbClr val="F5F107"/>
    <a:srgbClr val="11DC7A"/>
    <a:srgbClr val="F6AE47"/>
    <a:srgbClr val="F78FB0"/>
    <a:srgbClr val="C8E7EF"/>
    <a:srgbClr val="C3E1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9" autoAdjust="0"/>
    <p:restoredTop sz="94737" autoAdjust="0"/>
  </p:normalViewPr>
  <p:slideViewPr>
    <p:cSldViewPr snapToGrid="0" snapToObjects="1">
      <p:cViewPr varScale="1">
        <p:scale>
          <a:sx n="141" d="100"/>
          <a:sy n="141" d="100"/>
        </p:scale>
        <p:origin x="-152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F247-554A-49AF-BD67-764F62B82247}" type="datetimeFigureOut">
              <a:rPr lang="en-US" smtClean="0"/>
              <a:pPr/>
              <a:t>12/1/10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3117-B49C-4D78-825D-444CC8CF1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01"/>
          </a:solidFill>
          <a:ln>
            <a:solidFill>
              <a:srgbClr val="00B0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6963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To view this presentation, move your cursor to the top of your screen.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Click the word</a:t>
            </a:r>
            <a:r>
              <a:rPr lang="en-US" sz="3200" dirty="0" smtClean="0">
                <a:solidFill>
                  <a:srgbClr val="000000"/>
                </a:solidFill>
              </a:rPr>
              <a:t> View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Scroll down to the word </a:t>
            </a:r>
            <a:r>
              <a:rPr lang="en-US" sz="3200" dirty="0" smtClean="0"/>
              <a:t>Slide Show</a:t>
            </a:r>
            <a:r>
              <a:rPr lang="en-US" sz="3200" dirty="0" smtClean="0">
                <a:solidFill>
                  <a:schemeClr val="bg1"/>
                </a:solidFill>
              </a:rPr>
              <a:t> and then click on it.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Each time you are done reading and looking at a slide, click on the picture of your guide or the indicated button to see the next slide.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If there is no indicated button or picture of your guide, click anywhere on your screen to see the next slide. </a:t>
            </a:r>
            <a:endParaRPr lang="en-US" sz="3200" dirty="0"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Home 13">
            <a:hlinkClick r:id="" action="ppaction://hlinkshowjump?jump=nextslide" highlightClick="1"/>
          </p:cNvPr>
          <p:cNvSpPr/>
          <p:nvPr/>
        </p:nvSpPr>
        <p:spPr>
          <a:xfrm>
            <a:off x="7413049" y="5465799"/>
            <a:ext cx="1527243" cy="1145432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FB6"/>
          </a:solidFill>
          <a:ln>
            <a:solidFill>
              <a:srgbClr val="FFD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dormitorios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75302" y="2041747"/>
            <a:ext cx="5437747" cy="2515810"/>
            <a:chOff x="1334255" y="1947333"/>
            <a:chExt cx="5437747" cy="25158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 t="20528" b="17406"/>
            <a:stretch>
              <a:fillRect/>
            </a:stretch>
          </p:blipFill>
          <p:spPr>
            <a:xfrm>
              <a:off x="1334255" y="1947333"/>
              <a:ext cx="4053417" cy="25158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l="18940" r="20213"/>
            <a:stretch>
              <a:fillRect/>
            </a:stretch>
          </p:blipFill>
          <p:spPr>
            <a:xfrm flipH="1">
              <a:off x="5387672" y="2188027"/>
              <a:ext cx="1384330" cy="227511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34255" y="4856904"/>
            <a:ext cx="624945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 dormitorios son amarillo/anaranjado.</a:t>
            </a:r>
          </a:p>
          <a:p>
            <a:pPr algn="ctr"/>
            <a:r>
              <a:rPr lang="en-US" dirty="0" smtClean="0"/>
              <a:t>Los dormitorios tienen unas camas. </a:t>
            </a:r>
          </a:p>
          <a:p>
            <a:pPr algn="ctr"/>
            <a:r>
              <a:rPr lang="en-US" dirty="0" smtClean="0"/>
              <a:t>Hay unos espejos en los dormitorios. </a:t>
            </a:r>
          </a:p>
          <a:p>
            <a:pPr algn="ctr"/>
            <a:r>
              <a:rPr lang="en-US" dirty="0" smtClean="0"/>
              <a:t>En los dormitorios, hay unas cómodas.</a:t>
            </a:r>
          </a:p>
          <a:p>
            <a:pPr algn="ctr"/>
            <a:r>
              <a:rPr lang="en-US" dirty="0" smtClean="0"/>
              <a:t>Un quehacer en los dormitorios:</a:t>
            </a:r>
          </a:p>
          <a:p>
            <a:pPr algn="ctr"/>
            <a:r>
              <a:rPr lang="en-US" dirty="0" smtClean="0"/>
              <a:t>Yo tengo que hacer la cama.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413049" y="5004134"/>
            <a:ext cx="1527243" cy="1607097"/>
            <a:chOff x="7434949" y="5116209"/>
            <a:chExt cx="1527243" cy="1607097"/>
          </a:xfrm>
        </p:grpSpPr>
        <p:sp>
          <p:nvSpPr>
            <p:cNvPr id="11" name="TextBox 10"/>
            <p:cNvSpPr txBox="1"/>
            <p:nvPr/>
          </p:nvSpPr>
          <p:spPr>
            <a:xfrm>
              <a:off x="7434949" y="5116209"/>
              <a:ext cx="152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Ready to see the next room, follow me!</a:t>
              </a:r>
              <a:endParaRPr lang="en-US" sz="1200" dirty="0"/>
            </a:p>
          </p:txBody>
        </p:sp>
        <p:pic>
          <p:nvPicPr>
            <p:cNvPr id="12" name="Picture 11" descr="Photo 6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4949" y="5577874"/>
              <a:ext cx="1527243" cy="1145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Home 10">
            <a:hlinkClick r:id="" action="ppaction://hlinkshowjump?jump=nextslide" highlightClick="1"/>
          </p:cNvPr>
          <p:cNvSpPr/>
          <p:nvPr/>
        </p:nvSpPr>
        <p:spPr>
          <a:xfrm>
            <a:off x="7170853" y="5235990"/>
            <a:ext cx="1515947" cy="1145432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baños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54" y="1354363"/>
            <a:ext cx="3689351" cy="3689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237" y="4774325"/>
            <a:ext cx="6761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Mí bañno es marrón/azul</a:t>
            </a:r>
          </a:p>
          <a:p>
            <a:pPr algn="ctr"/>
            <a:r>
              <a:rPr lang="en-US" dirty="0" smtClean="0"/>
              <a:t>Hay un inodoro en mi baño.</a:t>
            </a:r>
          </a:p>
          <a:p>
            <a:pPr algn="ctr"/>
            <a:r>
              <a:rPr lang="en-US" dirty="0" smtClean="0"/>
              <a:t>Mi baño tiene una bañera.</a:t>
            </a:r>
          </a:p>
          <a:p>
            <a:pPr algn="ctr"/>
            <a:r>
              <a:rPr lang="en-US" dirty="0" smtClean="0"/>
              <a:t>En mi baño, hay una ducha. </a:t>
            </a:r>
          </a:p>
          <a:p>
            <a:pPr algn="ctr"/>
            <a:r>
              <a:rPr lang="en-US" dirty="0" smtClean="0"/>
              <a:t>Un lavabo está en mi baño.</a:t>
            </a:r>
          </a:p>
          <a:p>
            <a:pPr algn="ctr"/>
            <a:r>
              <a:rPr lang="en-US" dirty="0" smtClean="0"/>
              <a:t>Un quehacer en los baños:</a:t>
            </a:r>
          </a:p>
          <a:p>
            <a:pPr algn="ctr"/>
            <a:r>
              <a:rPr lang="en-US" dirty="0" smtClean="0"/>
              <a:t>Hay que limpiar el inodoro.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70853" y="4774325"/>
            <a:ext cx="1527243" cy="1607097"/>
            <a:chOff x="7434949" y="5116209"/>
            <a:chExt cx="1527243" cy="1607097"/>
          </a:xfrm>
        </p:grpSpPr>
        <p:sp>
          <p:nvSpPr>
            <p:cNvPr id="8" name="TextBox 7"/>
            <p:cNvSpPr txBox="1"/>
            <p:nvPr/>
          </p:nvSpPr>
          <p:spPr>
            <a:xfrm>
              <a:off x="7434949" y="5116209"/>
              <a:ext cx="152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Ready to see the next room, follow me!</a:t>
              </a:r>
              <a:endParaRPr lang="en-US" sz="1200" dirty="0"/>
            </a:p>
          </p:txBody>
        </p:sp>
        <p:pic>
          <p:nvPicPr>
            <p:cNvPr id="9" name="Picture 8" descr="Photo 6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4949" y="5577874"/>
              <a:ext cx="1527243" cy="1145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8FB0"/>
          </a:solidFill>
          <a:ln>
            <a:solidFill>
              <a:srgbClr val="F78F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76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Ready to see the rooms upstairs?</a:t>
            </a:r>
          </a:p>
          <a:p>
            <a:pPr algn="ctr">
              <a:buNone/>
            </a:pPr>
            <a:r>
              <a:rPr lang="en-US" sz="2800" dirty="0" smtClean="0"/>
              <a:t>Click on the staircase:</a:t>
            </a:r>
            <a:endParaRPr lang="en-US" sz="2800" dirty="0"/>
          </a:p>
        </p:txBody>
      </p:sp>
      <p:sp>
        <p:nvSpPr>
          <p:cNvPr id="5" name="Action Button: Home 4">
            <a:hlinkClick r:id="" action="ppaction://hlinkshowjump?jump=nextslide" highlightClick="1"/>
          </p:cNvPr>
          <p:cNvSpPr/>
          <p:nvPr/>
        </p:nvSpPr>
        <p:spPr>
          <a:xfrm>
            <a:off x="2768298" y="2617107"/>
            <a:ext cx="2857500" cy="28575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70" y="2455333"/>
            <a:ext cx="3205238" cy="320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AE47"/>
          </a:solidFill>
          <a:ln>
            <a:solidFill>
              <a:srgbClr val="F6AE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Mí oficina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023" y="1417638"/>
            <a:ext cx="4242405" cy="4039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1143" y="5457145"/>
            <a:ext cx="7305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Mí oficina es anaranjado</a:t>
            </a:r>
          </a:p>
          <a:p>
            <a:pPr algn="ctr"/>
            <a:r>
              <a:rPr lang="en-US" sz="1400" dirty="0" smtClean="0"/>
              <a:t>Mí oficina tiene unos gabinetes.</a:t>
            </a:r>
          </a:p>
          <a:p>
            <a:pPr algn="ctr"/>
            <a:r>
              <a:rPr lang="en-US" sz="1400" dirty="0" smtClean="0"/>
              <a:t>Hay una papelera en mí oficina.</a:t>
            </a:r>
          </a:p>
          <a:p>
            <a:pPr algn="ctr"/>
            <a:r>
              <a:rPr lang="en-US" sz="1400" dirty="0" smtClean="0"/>
              <a:t>En mí oficina, hay una lámpara.</a:t>
            </a:r>
          </a:p>
          <a:p>
            <a:pPr algn="ctr"/>
            <a:r>
              <a:rPr lang="en-US" sz="1400" dirty="0" smtClean="0"/>
              <a:t>Un quehacer en mí oficina:</a:t>
            </a:r>
          </a:p>
          <a:p>
            <a:pPr algn="ctr"/>
            <a:r>
              <a:rPr lang="en-US" sz="1400" dirty="0" smtClean="0"/>
              <a:t>Mí hermano acaba de sacar la basura.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59557" y="4832832"/>
            <a:ext cx="1527243" cy="1607097"/>
            <a:chOff x="7434949" y="5116209"/>
            <a:chExt cx="1527243" cy="1607097"/>
          </a:xfrm>
        </p:grpSpPr>
        <p:sp>
          <p:nvSpPr>
            <p:cNvPr id="9" name="TextBox 8"/>
            <p:cNvSpPr txBox="1"/>
            <p:nvPr/>
          </p:nvSpPr>
          <p:spPr>
            <a:xfrm>
              <a:off x="7434949" y="5116209"/>
              <a:ext cx="152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Ready to see the next room, follow me!</a:t>
              </a:r>
              <a:endParaRPr lang="en-US" sz="1200" dirty="0"/>
            </a:p>
          </p:txBody>
        </p:sp>
        <p:pic>
          <p:nvPicPr>
            <p:cNvPr id="10" name="Picture 9" descr="Photo 6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4949" y="5577874"/>
              <a:ext cx="1527243" cy="1145432"/>
            </a:xfrm>
            <a:prstGeom prst="rect">
              <a:avLst/>
            </a:prstGeom>
          </p:spPr>
        </p:pic>
      </p:grpSp>
      <p:sp>
        <p:nvSpPr>
          <p:cNvPr id="11" name="Action Button: Home 10">
            <a:hlinkClick r:id="" action="ppaction://hlinkshowjump?jump=nextslide" highlightClick="1"/>
          </p:cNvPr>
          <p:cNvSpPr/>
          <p:nvPr/>
        </p:nvSpPr>
        <p:spPr>
          <a:xfrm>
            <a:off x="7159557" y="5294497"/>
            <a:ext cx="1527243" cy="1145432"/>
          </a:xfrm>
          <a:prstGeom prst="actionButtonHom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DC7A"/>
          </a:solidFill>
          <a:ln>
            <a:solidFill>
              <a:srgbClr val="11DC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None/>
            </a:pPr>
            <a:r>
              <a:rPr lang="en-US" dirty="0" smtClean="0"/>
              <a:t>Okay, let’s go back to the main floor.</a:t>
            </a:r>
          </a:p>
          <a:p>
            <a:pPr algn="ctr">
              <a:buNone/>
            </a:pPr>
            <a:r>
              <a:rPr lang="en-US" sz="2800" dirty="0" smtClean="0"/>
              <a:t>Click on the staircase:</a:t>
            </a:r>
          </a:p>
          <a:p>
            <a:pPr algn="ctr">
              <a:buNone/>
            </a:pPr>
            <a:endParaRPr lang="en-US" sz="2800" dirty="0"/>
          </a:p>
        </p:txBody>
      </p:sp>
      <p:sp>
        <p:nvSpPr>
          <p:cNvPr id="5" name="Action Button: Home 4">
            <a:hlinkClick r:id="" action="ppaction://hlinkshowjump?jump=nextslide" highlightClick="1"/>
          </p:cNvPr>
          <p:cNvSpPr/>
          <p:nvPr/>
        </p:nvSpPr>
        <p:spPr>
          <a:xfrm>
            <a:off x="3312585" y="3035905"/>
            <a:ext cx="2565702" cy="274562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22" y="2920925"/>
            <a:ext cx="3205238" cy="320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E63D"/>
          </a:solidFill>
          <a:ln>
            <a:solidFill>
              <a:srgbClr val="F5E6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ction Button: Home 4">
            <a:hlinkClick r:id="" action="ppaction://hlinkshowjump?jump=nextslide" highlightClick="1"/>
          </p:cNvPr>
          <p:cNvSpPr/>
          <p:nvPr/>
        </p:nvSpPr>
        <p:spPr>
          <a:xfrm>
            <a:off x="3473147" y="2824540"/>
            <a:ext cx="2463800" cy="32893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90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There is still one more floor we didn’t see yet. Let’s take a look at the basement.</a:t>
            </a:r>
          </a:p>
          <a:p>
            <a:pPr algn="ctr">
              <a:buNone/>
            </a:pPr>
            <a:r>
              <a:rPr lang="en-US" sz="2800" dirty="0" smtClean="0"/>
              <a:t>Click on the staircase:</a:t>
            </a:r>
          </a:p>
          <a:p>
            <a:pPr algn="ctr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147" y="2824540"/>
            <a:ext cx="24638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9EED"/>
          </a:solidFill>
          <a:ln>
            <a:solidFill>
              <a:srgbClr val="5A9E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Home 10">
            <a:hlinkClick r:id="" action="ppaction://hlinkshowjump?jump=nextslide" highlightClick="1"/>
          </p:cNvPr>
          <p:cNvSpPr/>
          <p:nvPr/>
        </p:nvSpPr>
        <p:spPr>
          <a:xfrm>
            <a:off x="7160381" y="5235141"/>
            <a:ext cx="1526419" cy="1145432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sótano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485" t="6082" r="5153" b="5732"/>
          <a:stretch>
            <a:fillRect/>
          </a:stretch>
        </p:blipFill>
        <p:spPr>
          <a:xfrm>
            <a:off x="1983619" y="1417638"/>
            <a:ext cx="2745619" cy="2145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6684" r="17840"/>
          <a:stretch>
            <a:fillRect/>
          </a:stretch>
        </p:blipFill>
        <p:spPr>
          <a:xfrm flipH="1">
            <a:off x="4729238" y="1322089"/>
            <a:ext cx="1388262" cy="2477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4328" t="12478" b="7563"/>
          <a:stretch>
            <a:fillRect/>
          </a:stretch>
        </p:blipFill>
        <p:spPr>
          <a:xfrm>
            <a:off x="2806095" y="3799117"/>
            <a:ext cx="3060096" cy="1777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557" y="5534561"/>
            <a:ext cx="6083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Mí sótano tiene un televisor negro.</a:t>
            </a:r>
          </a:p>
          <a:p>
            <a:pPr algn="ctr"/>
            <a:r>
              <a:rPr lang="en-US" sz="1400" dirty="0" smtClean="0"/>
              <a:t>En mí sótano, hay un televisor.</a:t>
            </a:r>
          </a:p>
          <a:p>
            <a:pPr algn="ctr"/>
            <a:r>
              <a:rPr lang="en-US" sz="1400" dirty="0" smtClean="0"/>
              <a:t>Mí sótano tiene una estantería. </a:t>
            </a:r>
          </a:p>
          <a:p>
            <a:pPr algn="ctr"/>
            <a:r>
              <a:rPr lang="en-US" sz="1400" dirty="0" smtClean="0"/>
              <a:t>Hay un sofá en mí sótano.</a:t>
            </a:r>
          </a:p>
          <a:p>
            <a:pPr algn="ctr"/>
            <a:r>
              <a:rPr lang="en-US" sz="1400" dirty="0" smtClean="0"/>
              <a:t>Un quehacer en mí sótano:</a:t>
            </a:r>
          </a:p>
          <a:p>
            <a:pPr algn="ctr"/>
            <a:r>
              <a:rPr lang="en-US" sz="1400" dirty="0" smtClean="0"/>
              <a:t>Yo quiero arreglar mí sótano.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59557" y="4773476"/>
            <a:ext cx="1527243" cy="1607097"/>
            <a:chOff x="7434949" y="5116209"/>
            <a:chExt cx="1527243" cy="1607097"/>
          </a:xfrm>
        </p:grpSpPr>
        <p:sp>
          <p:nvSpPr>
            <p:cNvPr id="9" name="TextBox 8"/>
            <p:cNvSpPr txBox="1"/>
            <p:nvPr/>
          </p:nvSpPr>
          <p:spPr>
            <a:xfrm>
              <a:off x="7434949" y="5116209"/>
              <a:ext cx="152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Ready to see the next room, follow me!</a:t>
              </a:r>
              <a:endParaRPr lang="en-US" sz="1200" dirty="0"/>
            </a:p>
          </p:txBody>
        </p:sp>
        <p:pic>
          <p:nvPicPr>
            <p:cNvPr id="10" name="Picture 9" descr="Photo 6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4949" y="5577874"/>
              <a:ext cx="1527243" cy="1145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Mí lavandería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62" y="1812194"/>
            <a:ext cx="2794617" cy="33236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88428" y="1799387"/>
            <a:ext cx="3484789" cy="3336502"/>
            <a:chOff x="4548566" y="1417638"/>
            <a:chExt cx="3484789" cy="3336502"/>
          </a:xfrm>
        </p:grpSpPr>
        <p:grpSp>
          <p:nvGrpSpPr>
            <p:cNvPr id="31746" name="Group 2"/>
            <p:cNvGrpSpPr>
              <a:grpSpLocks/>
            </p:cNvGrpSpPr>
            <p:nvPr/>
          </p:nvGrpSpPr>
          <p:grpSpPr bwMode="auto">
            <a:xfrm>
              <a:off x="4548566" y="1417638"/>
              <a:ext cx="3484789" cy="3336502"/>
              <a:chOff x="5540" y="2319"/>
              <a:chExt cx="4180" cy="4135"/>
            </a:xfrm>
            <a:solidFill>
              <a:schemeClr val="bg1"/>
            </a:solidFill>
          </p:grpSpPr>
          <p:pic>
            <p:nvPicPr>
              <p:cNvPr id="31747" name="Picture 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40" y="2518"/>
                <a:ext cx="3389" cy="393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grpSp>
            <p:nvGrpSpPr>
              <p:cNvPr id="31748" name="Group 4"/>
              <p:cNvGrpSpPr>
                <a:grpSpLocks/>
              </p:cNvGrpSpPr>
              <p:nvPr/>
            </p:nvGrpSpPr>
            <p:grpSpPr bwMode="auto">
              <a:xfrm>
                <a:off x="7245" y="2319"/>
                <a:ext cx="2475" cy="3426"/>
                <a:chOff x="7245" y="2319"/>
                <a:chExt cx="2475" cy="3426"/>
              </a:xfrm>
              <a:grpFill/>
            </p:grpSpPr>
            <p:grpSp>
              <p:nvGrpSpPr>
                <p:cNvPr id="31749" name="Group 5"/>
                <p:cNvGrpSpPr>
                  <a:grpSpLocks/>
                </p:cNvGrpSpPr>
                <p:nvPr/>
              </p:nvGrpSpPr>
              <p:grpSpPr bwMode="auto">
                <a:xfrm>
                  <a:off x="7560" y="2521"/>
                  <a:ext cx="2160" cy="3224"/>
                  <a:chOff x="7560" y="2521"/>
                  <a:chExt cx="2160" cy="3224"/>
                </a:xfrm>
                <a:grpFill/>
              </p:grpSpPr>
              <p:sp>
                <p:nvSpPr>
                  <p:cNvPr id="3175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560" y="2521"/>
                    <a:ext cx="2160" cy="2895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75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8280" y="5040"/>
                    <a:ext cx="1065" cy="705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1752" name="Rectangle 8"/>
                <p:cNvSpPr>
                  <a:spLocks noChangeArrowheads="1"/>
                </p:cNvSpPr>
                <p:nvPr/>
              </p:nvSpPr>
              <p:spPr bwMode="auto">
                <a:xfrm>
                  <a:off x="7245" y="2319"/>
                  <a:ext cx="1080" cy="546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>
              <a:off x="5323375" y="3916585"/>
              <a:ext cx="1293235" cy="58284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28095" y="5311112"/>
            <a:ext cx="694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Mí lavandería es blanca.</a:t>
            </a:r>
          </a:p>
          <a:p>
            <a:pPr algn="ctr"/>
            <a:r>
              <a:rPr lang="en-US" dirty="0" smtClean="0"/>
              <a:t>La ropa está en mí lavandería.</a:t>
            </a:r>
          </a:p>
          <a:p>
            <a:pPr algn="ctr"/>
            <a:r>
              <a:rPr lang="en-US" dirty="0" smtClean="0"/>
              <a:t>Un quehacer en mí lavandería:</a:t>
            </a:r>
          </a:p>
          <a:p>
            <a:pPr algn="ctr"/>
            <a:r>
              <a:rPr lang="en-US" dirty="0" smtClean="0"/>
              <a:t>Mi madre tiene que pasar el trapo.</a:t>
            </a:r>
          </a:p>
        </p:txBody>
      </p:sp>
      <p:sp>
        <p:nvSpPr>
          <p:cNvPr id="19" name="Action Button: Home 18">
            <a:hlinkClick r:id="" action="ppaction://hlinkshowjump?jump=nextslide" highlightClick="1"/>
          </p:cNvPr>
          <p:cNvSpPr/>
          <p:nvPr/>
        </p:nvSpPr>
        <p:spPr>
          <a:xfrm>
            <a:off x="7434949" y="5577874"/>
            <a:ext cx="1527243" cy="1145432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434949" y="5116209"/>
            <a:ext cx="1527243" cy="1607097"/>
            <a:chOff x="7434949" y="5116209"/>
            <a:chExt cx="1527243" cy="1607097"/>
          </a:xfrm>
        </p:grpSpPr>
        <p:sp>
          <p:nvSpPr>
            <p:cNvPr id="17" name="TextBox 16"/>
            <p:cNvSpPr txBox="1"/>
            <p:nvPr/>
          </p:nvSpPr>
          <p:spPr>
            <a:xfrm>
              <a:off x="7434949" y="5116209"/>
              <a:ext cx="152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It’s time to leave. I’ll show you the way.</a:t>
              </a:r>
              <a:endParaRPr lang="en-US" sz="1200" dirty="0"/>
            </a:p>
          </p:txBody>
        </p:sp>
        <p:pic>
          <p:nvPicPr>
            <p:cNvPr id="18" name="Picture 17" descr="Photo 6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4949" y="5577874"/>
              <a:ext cx="1527243" cy="1145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-193524" y="-193524"/>
            <a:ext cx="9337523" cy="2346476"/>
          </a:xfrm>
          <a:prstGeom prst="cloud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had a great time being your guide. I hope you enjoyed my house. ¡Adios!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02666"/>
            <a:ext cx="9144000" cy="2455334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hoto 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0" y="1584477"/>
            <a:ext cx="6308978" cy="473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1584476" y="0"/>
            <a:ext cx="5842000" cy="1971524"/>
          </a:xfrm>
          <a:prstGeom prst="cloud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¡Bienvenidos a mi casa!</a:t>
            </a:r>
            <a:br>
              <a:rPr lang="en-US" dirty="0" smtClean="0"/>
            </a:br>
            <a:r>
              <a:rPr lang="en-US" sz="3111" dirty="0" smtClean="0"/>
              <a:t>By Ashlyn George</a:t>
            </a:r>
            <a:endParaRPr lang="en-US" sz="3111" dirty="0"/>
          </a:p>
        </p:txBody>
      </p:sp>
      <p:sp>
        <p:nvSpPr>
          <p:cNvPr id="7" name="Rectangle 6"/>
          <p:cNvSpPr/>
          <p:nvPr/>
        </p:nvSpPr>
        <p:spPr>
          <a:xfrm>
            <a:off x="0" y="4402666"/>
            <a:ext cx="9144000" cy="2455334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0" y="2830286"/>
            <a:ext cx="2431143" cy="1378857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7061200" y="1971524"/>
            <a:ext cx="1814286" cy="1028095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45706" y="3233964"/>
            <a:ext cx="3758293" cy="2744821"/>
            <a:chOff x="2845706" y="3233964"/>
            <a:chExt cx="3758293" cy="274482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706" y="3233964"/>
              <a:ext cx="3758293" cy="274482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435048" y="5370286"/>
              <a:ext cx="810381" cy="362857"/>
            </a:xfrm>
            <a:prstGeom prst="rect">
              <a:avLst/>
            </a:prstGeom>
            <a:solidFill>
              <a:srgbClr val="F7FF18"/>
            </a:solidFill>
            <a:ln>
              <a:solidFill>
                <a:srgbClr val="F7FF1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41524" y="4735285"/>
              <a:ext cx="1003905" cy="635001"/>
            </a:xfrm>
            <a:prstGeom prst="rect">
              <a:avLst/>
            </a:prstGeom>
            <a:solidFill>
              <a:srgbClr val="DEE9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399143" y="30238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Photo 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13546"/>
            <a:ext cx="1773970" cy="133047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9418" y="4482549"/>
            <a:ext cx="228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¡Hola! Me llamo Alana. I will be your guide for today.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BEFF"/>
          </a:solidFill>
          <a:ln>
            <a:solidFill>
              <a:srgbClr val="4AB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94" y="2171700"/>
            <a:ext cx="8229600" cy="114300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smtClean="0"/>
              <a:t>Cuantos cuartos tiene mi casa?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994" y="3148881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Click the button to find out: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38237" t="26385" r="35667" b="54698"/>
          <a:stretch>
            <a:fillRect/>
          </a:stretch>
        </p:blipFill>
        <p:spPr>
          <a:xfrm>
            <a:off x="3991429" y="279035"/>
            <a:ext cx="1494808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50533" t="48725" r="11633" b="30200"/>
          <a:stretch>
            <a:fillRect/>
          </a:stretch>
        </p:blipFill>
        <p:spPr>
          <a:xfrm>
            <a:off x="396538" y="5619736"/>
            <a:ext cx="1783209" cy="1047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4971" t="48725" r="47195" b="30612"/>
          <a:stretch>
            <a:fillRect/>
          </a:stretch>
        </p:blipFill>
        <p:spPr>
          <a:xfrm>
            <a:off x="7133166" y="5758203"/>
            <a:ext cx="1578428" cy="909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14003" t="25964" r="62079" b="50000"/>
          <a:stretch>
            <a:fillRect/>
          </a:stretch>
        </p:blipFill>
        <p:spPr>
          <a:xfrm>
            <a:off x="90715" y="260410"/>
            <a:ext cx="1197428" cy="1269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64982" t="27273" r="13188" b="51412"/>
          <a:stretch>
            <a:fillRect/>
          </a:stretch>
        </p:blipFill>
        <p:spPr>
          <a:xfrm>
            <a:off x="7922380" y="279035"/>
            <a:ext cx="973969" cy="1003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62948" t="68715" r="8676" b="9434"/>
          <a:stretch>
            <a:fillRect/>
          </a:stretch>
        </p:blipFill>
        <p:spPr>
          <a:xfrm>
            <a:off x="3991429" y="5619736"/>
            <a:ext cx="1289937" cy="1047764"/>
          </a:xfrm>
          <a:prstGeom prst="rect">
            <a:avLst/>
          </a:prstGeom>
        </p:spPr>
      </p:pic>
      <p:sp>
        <p:nvSpPr>
          <p:cNvPr id="12" name="Action Button: Home 11">
            <a:hlinkClick r:id="" action="ppaction://hlinkshowjump?jump=nextslide" highlightClick="1"/>
          </p:cNvPr>
          <p:cNvSpPr/>
          <p:nvPr/>
        </p:nvSpPr>
        <p:spPr>
          <a:xfrm>
            <a:off x="4261078" y="3673694"/>
            <a:ext cx="808135" cy="745235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1821"/>
            <a:ext cx="8229600" cy="1143000"/>
          </a:xfrm>
        </p:spPr>
        <p:txBody>
          <a:bodyPr/>
          <a:lstStyle/>
          <a:p>
            <a:r>
              <a:rPr lang="en-US" dirty="0" smtClean="0"/>
              <a:t>Hay catorce cuartos en mi casa.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9937" t="29545" r="28192" b="38131"/>
          <a:stretch>
            <a:fillRect/>
          </a:stretch>
        </p:blipFill>
        <p:spPr>
          <a:xfrm>
            <a:off x="457200" y="388362"/>
            <a:ext cx="1196460" cy="923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9937" t="29545" r="28192" b="38131"/>
          <a:stretch>
            <a:fillRect/>
          </a:stretch>
        </p:blipFill>
        <p:spPr>
          <a:xfrm>
            <a:off x="4031056" y="1312034"/>
            <a:ext cx="1196460" cy="923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9937" t="29545" r="28192" b="38131"/>
          <a:stretch>
            <a:fillRect/>
          </a:stretch>
        </p:blipFill>
        <p:spPr>
          <a:xfrm>
            <a:off x="7490340" y="388362"/>
            <a:ext cx="1196460" cy="923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l="29937" t="29545" r="28192" b="38131"/>
          <a:stretch>
            <a:fillRect/>
          </a:stretch>
        </p:blipFill>
        <p:spPr>
          <a:xfrm>
            <a:off x="457200" y="5664327"/>
            <a:ext cx="1196460" cy="923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29937" t="29545" r="28192" b="38131"/>
          <a:stretch>
            <a:fillRect/>
          </a:stretch>
        </p:blipFill>
        <p:spPr>
          <a:xfrm>
            <a:off x="4031056" y="4740655"/>
            <a:ext cx="1196460" cy="923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l="29937" t="29545" r="28192" b="38131"/>
          <a:stretch>
            <a:fillRect/>
          </a:stretch>
        </p:blipFill>
        <p:spPr>
          <a:xfrm>
            <a:off x="7490340" y="5443905"/>
            <a:ext cx="1196460" cy="923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DD38"/>
          </a:solidFill>
          <a:ln>
            <a:solidFill>
              <a:srgbClr val="24DD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405"/>
            <a:ext cx="8229600" cy="1143000"/>
          </a:xfrm>
        </p:spPr>
        <p:txBody>
          <a:bodyPr/>
          <a:lstStyle/>
          <a:p>
            <a:r>
              <a:rPr lang="en-US" dirty="0" smtClean="0"/>
              <a:t>Los cuartros son…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4419" y="2337405"/>
            <a:ext cx="56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Open the door:</a:t>
            </a:r>
            <a:endParaRPr lang="en-US" sz="2800" dirty="0"/>
          </a:p>
        </p:txBody>
      </p:sp>
      <p:sp>
        <p:nvSpPr>
          <p:cNvPr id="6" name="Action Button: Home 5">
            <a:hlinkClick r:id="" action="ppaction://hlinkshowjump?jump=nextslide" highlightClick="1"/>
          </p:cNvPr>
          <p:cNvSpPr/>
          <p:nvPr/>
        </p:nvSpPr>
        <p:spPr>
          <a:xfrm>
            <a:off x="3811225" y="3045076"/>
            <a:ext cx="1536095" cy="3091647"/>
          </a:xfrm>
          <a:prstGeom prst="actionButtonHom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30876" r="35023"/>
          <a:stretch>
            <a:fillRect/>
          </a:stretch>
        </p:blipFill>
        <p:spPr>
          <a:xfrm>
            <a:off x="3811225" y="2860625"/>
            <a:ext cx="1536095" cy="3091647"/>
          </a:xfrm>
          <a:prstGeom prst="rect">
            <a:avLst/>
          </a:prstGeom>
        </p:spPr>
      </p:pic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3811225" y="2860625"/>
            <a:ext cx="1536095" cy="3091647"/>
          </a:xfrm>
          <a:prstGeom prst="actionButtonBlank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B8C3"/>
          </a:solidFill>
          <a:ln>
            <a:solidFill>
              <a:srgbClr val="E9B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Mí sala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5556" t="17619" r="5555" b="21852"/>
          <a:stretch>
            <a:fillRect/>
          </a:stretch>
        </p:blipFill>
        <p:spPr>
          <a:xfrm>
            <a:off x="2050149" y="1417638"/>
            <a:ext cx="5384800" cy="3666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473" y="5084430"/>
            <a:ext cx="80393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Mí sala es roja.</a:t>
            </a:r>
          </a:p>
          <a:p>
            <a:pPr algn="ctr"/>
            <a:r>
              <a:rPr lang="en-US" dirty="0" smtClean="0"/>
              <a:t>En mí sala, hay tres sofás.</a:t>
            </a:r>
          </a:p>
          <a:p>
            <a:pPr algn="ctr"/>
            <a:r>
              <a:rPr lang="en-US" dirty="0" smtClean="0"/>
              <a:t>Hay una mesa en mí sala.</a:t>
            </a:r>
          </a:p>
          <a:p>
            <a:pPr algn="ctr"/>
            <a:r>
              <a:rPr lang="en-US" dirty="0" smtClean="0"/>
              <a:t>Mí sala tiene una lámpara.</a:t>
            </a:r>
          </a:p>
          <a:p>
            <a:pPr algn="ctr"/>
            <a:r>
              <a:rPr lang="en-US" dirty="0" smtClean="0"/>
              <a:t>Un quehacer en mí sala:</a:t>
            </a:r>
          </a:p>
          <a:p>
            <a:pPr algn="ctr"/>
            <a:r>
              <a:rPr lang="en-US" dirty="0" smtClean="0"/>
              <a:t>Mi madre tiene que barrer el piso.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</p:txBody>
      </p:sp>
      <p:sp>
        <p:nvSpPr>
          <p:cNvPr id="9" name="Action Button: Home 8">
            <a:hlinkClick r:id="" action="ppaction://hlinkshowjump?jump=nextslide" highlightClick="1"/>
          </p:cNvPr>
          <p:cNvSpPr/>
          <p:nvPr/>
        </p:nvSpPr>
        <p:spPr>
          <a:xfrm>
            <a:off x="7295996" y="5546095"/>
            <a:ext cx="1527243" cy="1145432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95996" y="5084430"/>
            <a:ext cx="1527243" cy="1607097"/>
            <a:chOff x="7434949" y="5116209"/>
            <a:chExt cx="1527243" cy="1607097"/>
          </a:xfrm>
        </p:grpSpPr>
        <p:sp>
          <p:nvSpPr>
            <p:cNvPr id="8" name="TextBox 7"/>
            <p:cNvSpPr txBox="1"/>
            <p:nvPr/>
          </p:nvSpPr>
          <p:spPr>
            <a:xfrm>
              <a:off x="7434949" y="5116209"/>
              <a:ext cx="152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Ready to see the next room, follow me!</a:t>
              </a:r>
              <a:endParaRPr lang="en-US" sz="1200" dirty="0"/>
            </a:p>
          </p:txBody>
        </p:sp>
        <p:pic>
          <p:nvPicPr>
            <p:cNvPr id="7" name="Picture 6" descr="Photo 6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4949" y="5577874"/>
              <a:ext cx="1527243" cy="1145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E456"/>
          </a:solidFill>
          <a:ln>
            <a:solidFill>
              <a:srgbClr val="F3E4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Mí comedor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5143" y="5043186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Mí comedor es amarillo.</a:t>
            </a:r>
          </a:p>
          <a:p>
            <a:pPr algn="ctr"/>
            <a:r>
              <a:rPr lang="en-US" sz="1600" dirty="0" smtClean="0"/>
              <a:t>Mí comedor tiene un chinero. </a:t>
            </a:r>
          </a:p>
          <a:p>
            <a:pPr algn="ctr"/>
            <a:r>
              <a:rPr lang="en-US" sz="1600" dirty="0" smtClean="0"/>
              <a:t>Hay cuatro sillas en mí comedor.</a:t>
            </a:r>
          </a:p>
          <a:p>
            <a:pPr algn="ctr"/>
            <a:r>
              <a:rPr lang="en-US" sz="1600" dirty="0" smtClean="0"/>
              <a:t>En mí comedor, hay una ventana.</a:t>
            </a:r>
          </a:p>
          <a:p>
            <a:pPr algn="ctr"/>
            <a:r>
              <a:rPr lang="en-US" sz="1600" dirty="0" smtClean="0"/>
              <a:t>Un quehacer en mí comedor:</a:t>
            </a:r>
          </a:p>
          <a:p>
            <a:pPr algn="ctr"/>
            <a:r>
              <a:rPr lang="en-US" sz="1600" dirty="0" smtClean="0"/>
              <a:t>Hay que poner la mesa.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9445" t="6185" r="6815" b="6945"/>
          <a:stretch>
            <a:fillRect/>
          </a:stretch>
        </p:blipFill>
        <p:spPr>
          <a:xfrm>
            <a:off x="2913629" y="1656130"/>
            <a:ext cx="3361020" cy="3349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63" y="1656130"/>
            <a:ext cx="1309492" cy="915184"/>
          </a:xfrm>
          <a:prstGeom prst="rect">
            <a:avLst/>
          </a:prstGeom>
        </p:spPr>
      </p:pic>
      <p:sp>
        <p:nvSpPr>
          <p:cNvPr id="22" name="Action Button: Home 21">
            <a:hlinkClick r:id="" action="ppaction://hlinkshowjump?jump=nextslide" highlightClick="1"/>
          </p:cNvPr>
          <p:cNvSpPr/>
          <p:nvPr/>
        </p:nvSpPr>
        <p:spPr>
          <a:xfrm>
            <a:off x="7434949" y="5467414"/>
            <a:ext cx="1527243" cy="1145432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434949" y="5005749"/>
            <a:ext cx="1527243" cy="1607097"/>
            <a:chOff x="7434949" y="5116209"/>
            <a:chExt cx="1527243" cy="1607097"/>
          </a:xfrm>
        </p:grpSpPr>
        <p:sp>
          <p:nvSpPr>
            <p:cNvPr id="20" name="TextBox 19"/>
            <p:cNvSpPr txBox="1"/>
            <p:nvPr/>
          </p:nvSpPr>
          <p:spPr>
            <a:xfrm>
              <a:off x="7434949" y="5116209"/>
              <a:ext cx="152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Ready to see the next room, follow me!</a:t>
              </a:r>
              <a:endParaRPr lang="en-US" sz="1200" dirty="0"/>
            </a:p>
          </p:txBody>
        </p:sp>
        <p:pic>
          <p:nvPicPr>
            <p:cNvPr id="21" name="Picture 20" descr="Photo 6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4949" y="5577874"/>
              <a:ext cx="1527243" cy="1145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EDFB"/>
          </a:solidFill>
          <a:ln>
            <a:solidFill>
              <a:srgbClr val="CBED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Mí sala de familia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6492317" y="3289905"/>
            <a:ext cx="343687" cy="1342571"/>
          </a:xfrm>
          <a:custGeom>
            <a:avLst/>
            <a:gdLst>
              <a:gd name="connsiteX0" fmla="*/ 14921 w 343687"/>
              <a:gd name="connsiteY0" fmla="*/ 1185333 h 1342571"/>
              <a:gd name="connsiteX1" fmla="*/ 2826 w 343687"/>
              <a:gd name="connsiteY1" fmla="*/ 1016000 h 1342571"/>
              <a:gd name="connsiteX2" fmla="*/ 27016 w 343687"/>
              <a:gd name="connsiteY2" fmla="*/ 943428 h 1342571"/>
              <a:gd name="connsiteX3" fmla="*/ 14921 w 343687"/>
              <a:gd name="connsiteY3" fmla="*/ 774095 h 1342571"/>
              <a:gd name="connsiteX4" fmla="*/ 2826 w 343687"/>
              <a:gd name="connsiteY4" fmla="*/ 725714 h 1342571"/>
              <a:gd name="connsiteX5" fmla="*/ 14921 w 343687"/>
              <a:gd name="connsiteY5" fmla="*/ 653143 h 1342571"/>
              <a:gd name="connsiteX6" fmla="*/ 39112 w 343687"/>
              <a:gd name="connsiteY6" fmla="*/ 568476 h 1342571"/>
              <a:gd name="connsiteX7" fmla="*/ 75397 w 343687"/>
              <a:gd name="connsiteY7" fmla="*/ 278190 h 1342571"/>
              <a:gd name="connsiteX8" fmla="*/ 111683 w 343687"/>
              <a:gd name="connsiteY8" fmla="*/ 120952 h 1342571"/>
              <a:gd name="connsiteX9" fmla="*/ 147969 w 343687"/>
              <a:gd name="connsiteY9" fmla="*/ 12095 h 1342571"/>
              <a:gd name="connsiteX10" fmla="*/ 184254 w 343687"/>
              <a:gd name="connsiteY10" fmla="*/ 0 h 1342571"/>
              <a:gd name="connsiteX11" fmla="*/ 220540 w 343687"/>
              <a:gd name="connsiteY11" fmla="*/ 12095 h 1342571"/>
              <a:gd name="connsiteX12" fmla="*/ 293112 w 343687"/>
              <a:gd name="connsiteY12" fmla="*/ 60476 h 1342571"/>
              <a:gd name="connsiteX13" fmla="*/ 293112 w 343687"/>
              <a:gd name="connsiteY13" fmla="*/ 592666 h 1342571"/>
              <a:gd name="connsiteX14" fmla="*/ 268921 w 343687"/>
              <a:gd name="connsiteY14" fmla="*/ 1028095 h 1342571"/>
              <a:gd name="connsiteX15" fmla="*/ 256826 w 343687"/>
              <a:gd name="connsiteY15" fmla="*/ 1149047 h 1342571"/>
              <a:gd name="connsiteX16" fmla="*/ 232635 w 343687"/>
              <a:gd name="connsiteY16" fmla="*/ 1270000 h 1342571"/>
              <a:gd name="connsiteX17" fmla="*/ 208445 w 343687"/>
              <a:gd name="connsiteY17" fmla="*/ 1306285 h 1342571"/>
              <a:gd name="connsiteX18" fmla="*/ 184254 w 343687"/>
              <a:gd name="connsiteY18" fmla="*/ 1330476 h 1342571"/>
              <a:gd name="connsiteX19" fmla="*/ 147969 w 343687"/>
              <a:gd name="connsiteY19" fmla="*/ 1342571 h 1342571"/>
              <a:gd name="connsiteX20" fmla="*/ 111683 w 343687"/>
              <a:gd name="connsiteY20" fmla="*/ 1330476 h 1342571"/>
              <a:gd name="connsiteX21" fmla="*/ 87493 w 343687"/>
              <a:gd name="connsiteY21" fmla="*/ 1257905 h 1342571"/>
              <a:gd name="connsiteX22" fmla="*/ 63302 w 343687"/>
              <a:gd name="connsiteY22" fmla="*/ 1197428 h 1342571"/>
              <a:gd name="connsiteX23" fmla="*/ 39112 w 343687"/>
              <a:gd name="connsiteY23" fmla="*/ 1124857 h 1342571"/>
              <a:gd name="connsiteX24" fmla="*/ 27016 w 343687"/>
              <a:gd name="connsiteY24" fmla="*/ 1088571 h 1342571"/>
              <a:gd name="connsiteX25" fmla="*/ 14921 w 343687"/>
              <a:gd name="connsiteY25" fmla="*/ 1088571 h 13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3687" h="1342571">
                <a:moveTo>
                  <a:pt x="14921" y="1185333"/>
                </a:moveTo>
                <a:cubicBezTo>
                  <a:pt x="10889" y="1128889"/>
                  <a:pt x="0" y="1072518"/>
                  <a:pt x="2826" y="1016000"/>
                </a:cubicBezTo>
                <a:cubicBezTo>
                  <a:pt x="4099" y="990533"/>
                  <a:pt x="27016" y="943428"/>
                  <a:pt x="27016" y="943428"/>
                </a:cubicBezTo>
                <a:cubicBezTo>
                  <a:pt x="22984" y="886984"/>
                  <a:pt x="21170" y="830337"/>
                  <a:pt x="14921" y="774095"/>
                </a:cubicBezTo>
                <a:cubicBezTo>
                  <a:pt x="13085" y="757573"/>
                  <a:pt x="2826" y="742337"/>
                  <a:pt x="2826" y="725714"/>
                </a:cubicBezTo>
                <a:cubicBezTo>
                  <a:pt x="2826" y="701190"/>
                  <a:pt x="10112" y="677191"/>
                  <a:pt x="14921" y="653143"/>
                </a:cubicBezTo>
                <a:cubicBezTo>
                  <a:pt x="22516" y="615170"/>
                  <a:pt x="27582" y="603063"/>
                  <a:pt x="39112" y="568476"/>
                </a:cubicBezTo>
                <a:cubicBezTo>
                  <a:pt x="48375" y="475846"/>
                  <a:pt x="57446" y="367943"/>
                  <a:pt x="75397" y="278190"/>
                </a:cubicBezTo>
                <a:cubicBezTo>
                  <a:pt x="102088" y="144736"/>
                  <a:pt x="86586" y="196244"/>
                  <a:pt x="111683" y="120952"/>
                </a:cubicBezTo>
                <a:cubicBezTo>
                  <a:pt x="118462" y="73500"/>
                  <a:pt x="106390" y="37042"/>
                  <a:pt x="147969" y="12095"/>
                </a:cubicBezTo>
                <a:cubicBezTo>
                  <a:pt x="158901" y="5536"/>
                  <a:pt x="172159" y="4032"/>
                  <a:pt x="184254" y="0"/>
                </a:cubicBezTo>
                <a:cubicBezTo>
                  <a:pt x="196349" y="4032"/>
                  <a:pt x="209395" y="5903"/>
                  <a:pt x="220540" y="12095"/>
                </a:cubicBezTo>
                <a:cubicBezTo>
                  <a:pt x="245955" y="26214"/>
                  <a:pt x="293112" y="60476"/>
                  <a:pt x="293112" y="60476"/>
                </a:cubicBezTo>
                <a:cubicBezTo>
                  <a:pt x="343687" y="262782"/>
                  <a:pt x="311878" y="117262"/>
                  <a:pt x="293112" y="592666"/>
                </a:cubicBezTo>
                <a:cubicBezTo>
                  <a:pt x="287378" y="737920"/>
                  <a:pt x="278381" y="883036"/>
                  <a:pt x="268921" y="1028095"/>
                </a:cubicBezTo>
                <a:cubicBezTo>
                  <a:pt x="266284" y="1068528"/>
                  <a:pt x="261852" y="1108841"/>
                  <a:pt x="256826" y="1149047"/>
                </a:cubicBezTo>
                <a:cubicBezTo>
                  <a:pt x="255060" y="1163178"/>
                  <a:pt x="241826" y="1248555"/>
                  <a:pt x="232635" y="1270000"/>
                </a:cubicBezTo>
                <a:cubicBezTo>
                  <a:pt x="226909" y="1283361"/>
                  <a:pt x="217526" y="1294934"/>
                  <a:pt x="208445" y="1306285"/>
                </a:cubicBezTo>
                <a:cubicBezTo>
                  <a:pt x="201321" y="1315190"/>
                  <a:pt x="194033" y="1324609"/>
                  <a:pt x="184254" y="1330476"/>
                </a:cubicBezTo>
                <a:cubicBezTo>
                  <a:pt x="173322" y="1337035"/>
                  <a:pt x="160064" y="1338539"/>
                  <a:pt x="147969" y="1342571"/>
                </a:cubicBezTo>
                <a:cubicBezTo>
                  <a:pt x="135874" y="1338539"/>
                  <a:pt x="119094" y="1340851"/>
                  <a:pt x="111683" y="1330476"/>
                </a:cubicBezTo>
                <a:cubicBezTo>
                  <a:pt x="96862" y="1309727"/>
                  <a:pt x="96963" y="1281580"/>
                  <a:pt x="87493" y="1257905"/>
                </a:cubicBezTo>
                <a:cubicBezTo>
                  <a:pt x="79429" y="1237746"/>
                  <a:pt x="70722" y="1217833"/>
                  <a:pt x="63302" y="1197428"/>
                </a:cubicBezTo>
                <a:cubicBezTo>
                  <a:pt x="54588" y="1173464"/>
                  <a:pt x="47175" y="1149047"/>
                  <a:pt x="39112" y="1124857"/>
                </a:cubicBezTo>
                <a:cubicBezTo>
                  <a:pt x="35080" y="1112762"/>
                  <a:pt x="39766" y="1088571"/>
                  <a:pt x="27016" y="1088571"/>
                </a:cubicBezTo>
                <a:lnTo>
                  <a:pt x="14921" y="1088571"/>
                </a:lnTo>
              </a:path>
            </a:pathLst>
          </a:custGeom>
          <a:solidFill>
            <a:srgbClr val="94BBFD"/>
          </a:solidFill>
          <a:ln>
            <a:solidFill>
              <a:srgbClr val="94BBF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81238" y="1598431"/>
            <a:ext cx="5600095" cy="3068472"/>
            <a:chOff x="1681238" y="1890576"/>
            <a:chExt cx="5600095" cy="3068472"/>
          </a:xfrm>
        </p:grpSpPr>
        <p:sp>
          <p:nvSpPr>
            <p:cNvPr id="20" name="Rounded Rectangle 19"/>
            <p:cNvSpPr/>
            <p:nvPr/>
          </p:nvSpPr>
          <p:spPr>
            <a:xfrm>
              <a:off x="1681238" y="3289905"/>
              <a:ext cx="5600095" cy="1669143"/>
            </a:xfrm>
            <a:prstGeom prst="roundRect">
              <a:avLst/>
            </a:prstGeom>
            <a:solidFill>
              <a:srgbClr val="94BBFD"/>
            </a:solidFill>
            <a:ln>
              <a:solidFill>
                <a:srgbClr val="94BBF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 l="6042" t="22103" b="19690"/>
            <a:stretch>
              <a:fillRect/>
            </a:stretch>
          </p:blipFill>
          <p:spPr>
            <a:xfrm>
              <a:off x="2147646" y="2884957"/>
              <a:ext cx="2530590" cy="156769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4678236" y="1890576"/>
              <a:ext cx="2007810" cy="2507404"/>
              <a:chOff x="4271888" y="1890576"/>
              <a:chExt cx="2007810" cy="250740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rcRect t="7820" b="8101"/>
              <a:stretch>
                <a:fillRect/>
              </a:stretch>
            </p:blipFill>
            <p:spPr>
              <a:xfrm>
                <a:off x="4271888" y="2709836"/>
                <a:ext cx="2007810" cy="1688144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4608464" y="1890576"/>
                <a:ext cx="1269837" cy="994380"/>
                <a:chOff x="4481539" y="1613203"/>
                <a:chExt cx="1532013" cy="1217082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4481539" y="1613203"/>
                  <a:ext cx="1532013" cy="1217082"/>
                  <a:chOff x="5386463" y="2709183"/>
                  <a:chExt cx="2366585" cy="2193016"/>
                </a:xfrm>
              </p:grpSpPr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4"/>
                  <a:srcRect t="56363" r="14127" b="20115"/>
                  <a:stretch>
                    <a:fillRect/>
                  </a:stretch>
                </p:blipFill>
                <p:spPr>
                  <a:xfrm>
                    <a:off x="5386463" y="4209143"/>
                    <a:ext cx="2366585" cy="693056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18839" t="1509" r="26300" b="57184"/>
                  <a:stretch>
                    <a:fillRect/>
                  </a:stretch>
                </p:blipFill>
                <p:spPr>
                  <a:xfrm>
                    <a:off x="5875563" y="2709183"/>
                    <a:ext cx="1511904" cy="1217083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" name="Straight Connector 11"/>
                <p:cNvCxnSpPr>
                  <a:stCxn id="6" idx="2"/>
                </p:cNvCxnSpPr>
                <p:nvPr/>
              </p:nvCxnSpPr>
              <p:spPr>
                <a:xfrm rot="16200000" flipH="1">
                  <a:off x="5209030" y="2367156"/>
                  <a:ext cx="156993" cy="1"/>
                </a:xfrm>
                <a:prstGeom prst="line">
                  <a:avLst/>
                </a:prstGeom>
                <a:ln w="76200" cap="flat" cmpd="sng" algn="ctr">
                  <a:solidFill>
                    <a:srgbClr val="BCC0B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Freeform 21"/>
            <p:cNvSpPr/>
            <p:nvPr/>
          </p:nvSpPr>
          <p:spPr>
            <a:xfrm>
              <a:off x="1980327" y="3285873"/>
              <a:ext cx="4762009" cy="1573096"/>
            </a:xfrm>
            <a:custGeom>
              <a:avLst/>
              <a:gdLst>
                <a:gd name="connsiteX0" fmla="*/ 257292 w 4762009"/>
                <a:gd name="connsiteY0" fmla="*/ 16127 h 1573096"/>
                <a:gd name="connsiteX1" fmla="*/ 233102 w 4762009"/>
                <a:gd name="connsiteY1" fmla="*/ 112889 h 1573096"/>
                <a:gd name="connsiteX2" fmla="*/ 208911 w 4762009"/>
                <a:gd name="connsiteY2" fmla="*/ 137079 h 1573096"/>
                <a:gd name="connsiteX3" fmla="*/ 208911 w 4762009"/>
                <a:gd name="connsiteY3" fmla="*/ 294317 h 1573096"/>
                <a:gd name="connsiteX4" fmla="*/ 221006 w 4762009"/>
                <a:gd name="connsiteY4" fmla="*/ 330603 h 1573096"/>
                <a:gd name="connsiteX5" fmla="*/ 245197 w 4762009"/>
                <a:gd name="connsiteY5" fmla="*/ 354794 h 1573096"/>
                <a:gd name="connsiteX6" fmla="*/ 269387 w 4762009"/>
                <a:gd name="connsiteY6" fmla="*/ 620889 h 1573096"/>
                <a:gd name="connsiteX7" fmla="*/ 305673 w 4762009"/>
                <a:gd name="connsiteY7" fmla="*/ 874889 h 1573096"/>
                <a:gd name="connsiteX8" fmla="*/ 341959 w 4762009"/>
                <a:gd name="connsiteY8" fmla="*/ 886984 h 1573096"/>
                <a:gd name="connsiteX9" fmla="*/ 414530 w 4762009"/>
                <a:gd name="connsiteY9" fmla="*/ 923270 h 1573096"/>
                <a:gd name="connsiteX10" fmla="*/ 535483 w 4762009"/>
                <a:gd name="connsiteY10" fmla="*/ 947460 h 1573096"/>
                <a:gd name="connsiteX11" fmla="*/ 571768 w 4762009"/>
                <a:gd name="connsiteY11" fmla="*/ 959556 h 1573096"/>
                <a:gd name="connsiteX12" fmla="*/ 765292 w 4762009"/>
                <a:gd name="connsiteY12" fmla="*/ 971651 h 1573096"/>
                <a:gd name="connsiteX13" fmla="*/ 813673 w 4762009"/>
                <a:gd name="connsiteY13" fmla="*/ 983746 h 1573096"/>
                <a:gd name="connsiteX14" fmla="*/ 849959 w 4762009"/>
                <a:gd name="connsiteY14" fmla="*/ 995841 h 1573096"/>
                <a:gd name="connsiteX15" fmla="*/ 970911 w 4762009"/>
                <a:gd name="connsiteY15" fmla="*/ 1020032 h 1573096"/>
                <a:gd name="connsiteX16" fmla="*/ 1031387 w 4762009"/>
                <a:gd name="connsiteY16" fmla="*/ 1032127 h 1573096"/>
                <a:gd name="connsiteX17" fmla="*/ 1103959 w 4762009"/>
                <a:gd name="connsiteY17" fmla="*/ 1056317 h 1573096"/>
                <a:gd name="connsiteX18" fmla="*/ 1152340 w 4762009"/>
                <a:gd name="connsiteY18" fmla="*/ 1080508 h 1573096"/>
                <a:gd name="connsiteX19" fmla="*/ 1224911 w 4762009"/>
                <a:gd name="connsiteY19" fmla="*/ 1092603 h 1573096"/>
                <a:gd name="connsiteX20" fmla="*/ 1575673 w 4762009"/>
                <a:gd name="connsiteY20" fmla="*/ 1128889 h 1573096"/>
                <a:gd name="connsiteX21" fmla="*/ 1720816 w 4762009"/>
                <a:gd name="connsiteY21" fmla="*/ 1153079 h 1573096"/>
                <a:gd name="connsiteX22" fmla="*/ 1817578 w 4762009"/>
                <a:gd name="connsiteY22" fmla="*/ 1165175 h 1573096"/>
                <a:gd name="connsiteX23" fmla="*/ 1878054 w 4762009"/>
                <a:gd name="connsiteY23" fmla="*/ 1177270 h 1573096"/>
                <a:gd name="connsiteX24" fmla="*/ 1962721 w 4762009"/>
                <a:gd name="connsiteY24" fmla="*/ 1189365 h 1573096"/>
                <a:gd name="connsiteX25" fmla="*/ 2011102 w 4762009"/>
                <a:gd name="connsiteY25" fmla="*/ 1201460 h 1573096"/>
                <a:gd name="connsiteX26" fmla="*/ 2204625 w 4762009"/>
                <a:gd name="connsiteY26" fmla="*/ 1213556 h 1573096"/>
                <a:gd name="connsiteX27" fmla="*/ 2240911 w 4762009"/>
                <a:gd name="connsiteY27" fmla="*/ 1225651 h 1573096"/>
                <a:gd name="connsiteX28" fmla="*/ 2277197 w 4762009"/>
                <a:gd name="connsiteY28" fmla="*/ 1310317 h 1573096"/>
                <a:gd name="connsiteX29" fmla="*/ 2289292 w 4762009"/>
                <a:gd name="connsiteY29" fmla="*/ 1358698 h 1573096"/>
                <a:gd name="connsiteX30" fmla="*/ 2253006 w 4762009"/>
                <a:gd name="connsiteY30" fmla="*/ 1370794 h 1573096"/>
                <a:gd name="connsiteX31" fmla="*/ 2228816 w 4762009"/>
                <a:gd name="connsiteY31" fmla="*/ 1346603 h 1573096"/>
                <a:gd name="connsiteX32" fmla="*/ 2289292 w 4762009"/>
                <a:gd name="connsiteY32" fmla="*/ 1298222 h 1573096"/>
                <a:gd name="connsiteX33" fmla="*/ 2313483 w 4762009"/>
                <a:gd name="connsiteY33" fmla="*/ 1213556 h 1573096"/>
                <a:gd name="connsiteX34" fmla="*/ 2349768 w 4762009"/>
                <a:gd name="connsiteY34" fmla="*/ 1201460 h 1573096"/>
                <a:gd name="connsiteX35" fmla="*/ 2422340 w 4762009"/>
                <a:gd name="connsiteY35" fmla="*/ 1165175 h 1573096"/>
                <a:gd name="connsiteX36" fmla="*/ 2507006 w 4762009"/>
                <a:gd name="connsiteY36" fmla="*/ 1104698 h 1573096"/>
                <a:gd name="connsiteX37" fmla="*/ 2579578 w 4762009"/>
                <a:gd name="connsiteY37" fmla="*/ 983746 h 1573096"/>
                <a:gd name="connsiteX38" fmla="*/ 2579578 w 4762009"/>
                <a:gd name="connsiteY38" fmla="*/ 983746 h 1573096"/>
                <a:gd name="connsiteX39" fmla="*/ 2603768 w 4762009"/>
                <a:gd name="connsiteY39" fmla="*/ 947460 h 1573096"/>
                <a:gd name="connsiteX40" fmla="*/ 2640054 w 4762009"/>
                <a:gd name="connsiteY40" fmla="*/ 838603 h 1573096"/>
                <a:gd name="connsiteX41" fmla="*/ 2664244 w 4762009"/>
                <a:gd name="connsiteY41" fmla="*/ 766032 h 1573096"/>
                <a:gd name="connsiteX42" fmla="*/ 2676340 w 4762009"/>
                <a:gd name="connsiteY42" fmla="*/ 729746 h 1573096"/>
                <a:gd name="connsiteX43" fmla="*/ 2688435 w 4762009"/>
                <a:gd name="connsiteY43" fmla="*/ 681365 h 1573096"/>
                <a:gd name="connsiteX44" fmla="*/ 2700530 w 4762009"/>
                <a:gd name="connsiteY44" fmla="*/ 645079 h 1573096"/>
                <a:gd name="connsiteX45" fmla="*/ 2712625 w 4762009"/>
                <a:gd name="connsiteY45" fmla="*/ 584603 h 1573096"/>
                <a:gd name="connsiteX46" fmla="*/ 2724721 w 4762009"/>
                <a:gd name="connsiteY46" fmla="*/ 536222 h 1573096"/>
                <a:gd name="connsiteX47" fmla="*/ 2748911 w 4762009"/>
                <a:gd name="connsiteY47" fmla="*/ 233841 h 1573096"/>
                <a:gd name="connsiteX48" fmla="*/ 2761006 w 4762009"/>
                <a:gd name="connsiteY48" fmla="*/ 197556 h 1573096"/>
                <a:gd name="connsiteX49" fmla="*/ 2773102 w 4762009"/>
                <a:gd name="connsiteY49" fmla="*/ 415270 h 1573096"/>
                <a:gd name="connsiteX50" fmla="*/ 2785197 w 4762009"/>
                <a:gd name="connsiteY50" fmla="*/ 608794 h 1573096"/>
                <a:gd name="connsiteX51" fmla="*/ 2797292 w 4762009"/>
                <a:gd name="connsiteY51" fmla="*/ 657175 h 1573096"/>
                <a:gd name="connsiteX52" fmla="*/ 2845673 w 4762009"/>
                <a:gd name="connsiteY52" fmla="*/ 778127 h 1573096"/>
                <a:gd name="connsiteX53" fmla="*/ 2857768 w 4762009"/>
                <a:gd name="connsiteY53" fmla="*/ 971651 h 1573096"/>
                <a:gd name="connsiteX54" fmla="*/ 2881959 w 4762009"/>
                <a:gd name="connsiteY54" fmla="*/ 1044222 h 1573096"/>
                <a:gd name="connsiteX55" fmla="*/ 2930340 w 4762009"/>
                <a:gd name="connsiteY55" fmla="*/ 1092603 h 1573096"/>
                <a:gd name="connsiteX56" fmla="*/ 3051292 w 4762009"/>
                <a:gd name="connsiteY56" fmla="*/ 1068413 h 1573096"/>
                <a:gd name="connsiteX57" fmla="*/ 3075483 w 4762009"/>
                <a:gd name="connsiteY57" fmla="*/ 1044222 h 1573096"/>
                <a:gd name="connsiteX58" fmla="*/ 3111768 w 4762009"/>
                <a:gd name="connsiteY58" fmla="*/ 1032127 h 1573096"/>
                <a:gd name="connsiteX59" fmla="*/ 3135959 w 4762009"/>
                <a:gd name="connsiteY59" fmla="*/ 959556 h 1573096"/>
                <a:gd name="connsiteX60" fmla="*/ 3148054 w 4762009"/>
                <a:gd name="connsiteY60" fmla="*/ 923270 h 1573096"/>
                <a:gd name="connsiteX61" fmla="*/ 3172244 w 4762009"/>
                <a:gd name="connsiteY61" fmla="*/ 790222 h 1573096"/>
                <a:gd name="connsiteX62" fmla="*/ 3196435 w 4762009"/>
                <a:gd name="connsiteY62" fmla="*/ 753937 h 1573096"/>
                <a:gd name="connsiteX63" fmla="*/ 3232721 w 4762009"/>
                <a:gd name="connsiteY63" fmla="*/ 741841 h 1573096"/>
                <a:gd name="connsiteX64" fmla="*/ 3377863 w 4762009"/>
                <a:gd name="connsiteY64" fmla="*/ 753937 h 1573096"/>
                <a:gd name="connsiteX65" fmla="*/ 3607673 w 4762009"/>
                <a:gd name="connsiteY65" fmla="*/ 826508 h 1573096"/>
                <a:gd name="connsiteX66" fmla="*/ 3619768 w 4762009"/>
                <a:gd name="connsiteY66" fmla="*/ 717651 h 1573096"/>
                <a:gd name="connsiteX67" fmla="*/ 3789102 w 4762009"/>
                <a:gd name="connsiteY67" fmla="*/ 729746 h 1573096"/>
                <a:gd name="connsiteX68" fmla="*/ 3825387 w 4762009"/>
                <a:gd name="connsiteY68" fmla="*/ 741841 h 1573096"/>
                <a:gd name="connsiteX69" fmla="*/ 3946340 w 4762009"/>
                <a:gd name="connsiteY69" fmla="*/ 753937 h 1573096"/>
                <a:gd name="connsiteX70" fmla="*/ 4006816 w 4762009"/>
                <a:gd name="connsiteY70" fmla="*/ 766032 h 1573096"/>
                <a:gd name="connsiteX71" fmla="*/ 4127768 w 4762009"/>
                <a:gd name="connsiteY71" fmla="*/ 778127 h 1573096"/>
                <a:gd name="connsiteX72" fmla="*/ 4176149 w 4762009"/>
                <a:gd name="connsiteY72" fmla="*/ 790222 h 1573096"/>
                <a:gd name="connsiteX73" fmla="*/ 4188244 w 4762009"/>
                <a:gd name="connsiteY73" fmla="*/ 826508 h 1573096"/>
                <a:gd name="connsiteX74" fmla="*/ 4212435 w 4762009"/>
                <a:gd name="connsiteY74" fmla="*/ 850698 h 1573096"/>
                <a:gd name="connsiteX75" fmla="*/ 4248721 w 4762009"/>
                <a:gd name="connsiteY75" fmla="*/ 923270 h 1573096"/>
                <a:gd name="connsiteX76" fmla="*/ 4272911 w 4762009"/>
                <a:gd name="connsiteY76" fmla="*/ 959556 h 1573096"/>
                <a:gd name="connsiteX77" fmla="*/ 4297102 w 4762009"/>
                <a:gd name="connsiteY77" fmla="*/ 1032127 h 1573096"/>
                <a:gd name="connsiteX78" fmla="*/ 4309197 w 4762009"/>
                <a:gd name="connsiteY78" fmla="*/ 1068413 h 1573096"/>
                <a:gd name="connsiteX79" fmla="*/ 4357578 w 4762009"/>
                <a:gd name="connsiteY79" fmla="*/ 1092603 h 1573096"/>
                <a:gd name="connsiteX80" fmla="*/ 4418054 w 4762009"/>
                <a:gd name="connsiteY80" fmla="*/ 1080508 h 1573096"/>
                <a:gd name="connsiteX81" fmla="*/ 4466435 w 4762009"/>
                <a:gd name="connsiteY81" fmla="*/ 1020032 h 1573096"/>
                <a:gd name="connsiteX82" fmla="*/ 4502721 w 4762009"/>
                <a:gd name="connsiteY82" fmla="*/ 959556 h 1573096"/>
                <a:gd name="connsiteX83" fmla="*/ 4539006 w 4762009"/>
                <a:gd name="connsiteY83" fmla="*/ 899079 h 1573096"/>
                <a:gd name="connsiteX84" fmla="*/ 4575292 w 4762009"/>
                <a:gd name="connsiteY84" fmla="*/ 802317 h 1573096"/>
                <a:gd name="connsiteX85" fmla="*/ 4539006 w 4762009"/>
                <a:gd name="connsiteY85" fmla="*/ 814413 h 1573096"/>
                <a:gd name="connsiteX86" fmla="*/ 4551102 w 4762009"/>
                <a:gd name="connsiteY86" fmla="*/ 693460 h 1573096"/>
                <a:gd name="connsiteX87" fmla="*/ 4587387 w 4762009"/>
                <a:gd name="connsiteY87" fmla="*/ 669270 h 1573096"/>
                <a:gd name="connsiteX88" fmla="*/ 4599483 w 4762009"/>
                <a:gd name="connsiteY88" fmla="*/ 463651 h 1573096"/>
                <a:gd name="connsiteX89" fmla="*/ 4659959 w 4762009"/>
                <a:gd name="connsiteY89" fmla="*/ 366889 h 1573096"/>
                <a:gd name="connsiteX90" fmla="*/ 4684149 w 4762009"/>
                <a:gd name="connsiteY90" fmla="*/ 342698 h 1573096"/>
                <a:gd name="connsiteX91" fmla="*/ 4659959 w 4762009"/>
                <a:gd name="connsiteY91" fmla="*/ 124984 h 1573096"/>
                <a:gd name="connsiteX92" fmla="*/ 4635768 w 4762009"/>
                <a:gd name="connsiteY92" fmla="*/ 52413 h 1573096"/>
                <a:gd name="connsiteX93" fmla="*/ 4708340 w 4762009"/>
                <a:gd name="connsiteY93" fmla="*/ 64508 h 1573096"/>
                <a:gd name="connsiteX94" fmla="*/ 4744625 w 4762009"/>
                <a:gd name="connsiteY94" fmla="*/ 282222 h 1573096"/>
                <a:gd name="connsiteX95" fmla="*/ 4756721 w 4762009"/>
                <a:gd name="connsiteY95" fmla="*/ 584603 h 1573096"/>
                <a:gd name="connsiteX96" fmla="*/ 4732530 w 4762009"/>
                <a:gd name="connsiteY96" fmla="*/ 923270 h 1573096"/>
                <a:gd name="connsiteX97" fmla="*/ 4720435 w 4762009"/>
                <a:gd name="connsiteY97" fmla="*/ 971651 h 1573096"/>
                <a:gd name="connsiteX98" fmla="*/ 4684149 w 4762009"/>
                <a:gd name="connsiteY98" fmla="*/ 1007937 h 1573096"/>
                <a:gd name="connsiteX99" fmla="*/ 4647863 w 4762009"/>
                <a:gd name="connsiteY99" fmla="*/ 1092603 h 1573096"/>
                <a:gd name="connsiteX100" fmla="*/ 4635768 w 4762009"/>
                <a:gd name="connsiteY100" fmla="*/ 1140984 h 1573096"/>
                <a:gd name="connsiteX101" fmla="*/ 4611578 w 4762009"/>
                <a:gd name="connsiteY101" fmla="*/ 1213556 h 1573096"/>
                <a:gd name="connsiteX102" fmla="*/ 4490625 w 4762009"/>
                <a:gd name="connsiteY102" fmla="*/ 1249841 h 1573096"/>
                <a:gd name="connsiteX103" fmla="*/ 4381768 w 4762009"/>
                <a:gd name="connsiteY103" fmla="*/ 1274032 h 1573096"/>
                <a:gd name="connsiteX104" fmla="*/ 4321292 w 4762009"/>
                <a:gd name="connsiteY104" fmla="*/ 1298222 h 1573096"/>
                <a:gd name="connsiteX105" fmla="*/ 4164054 w 4762009"/>
                <a:gd name="connsiteY105" fmla="*/ 1346603 h 1573096"/>
                <a:gd name="connsiteX106" fmla="*/ 3849578 w 4762009"/>
                <a:gd name="connsiteY106" fmla="*/ 1370794 h 1573096"/>
                <a:gd name="connsiteX107" fmla="*/ 3728625 w 4762009"/>
                <a:gd name="connsiteY107" fmla="*/ 1382889 h 1573096"/>
                <a:gd name="connsiteX108" fmla="*/ 3402054 w 4762009"/>
                <a:gd name="connsiteY108" fmla="*/ 1394984 h 1573096"/>
                <a:gd name="connsiteX109" fmla="*/ 3244816 w 4762009"/>
                <a:gd name="connsiteY109" fmla="*/ 1419175 h 1573096"/>
                <a:gd name="connsiteX110" fmla="*/ 3184340 w 4762009"/>
                <a:gd name="connsiteY110" fmla="*/ 1431270 h 1573096"/>
                <a:gd name="connsiteX111" fmla="*/ 3111768 w 4762009"/>
                <a:gd name="connsiteY111" fmla="*/ 1443365 h 1573096"/>
                <a:gd name="connsiteX112" fmla="*/ 3075483 w 4762009"/>
                <a:gd name="connsiteY112" fmla="*/ 1455460 h 1573096"/>
                <a:gd name="connsiteX113" fmla="*/ 2966625 w 4762009"/>
                <a:gd name="connsiteY113" fmla="*/ 1479651 h 1573096"/>
                <a:gd name="connsiteX114" fmla="*/ 2809387 w 4762009"/>
                <a:gd name="connsiteY114" fmla="*/ 1503841 h 1573096"/>
                <a:gd name="connsiteX115" fmla="*/ 2301387 w 4762009"/>
                <a:gd name="connsiteY115" fmla="*/ 1528032 h 1573096"/>
                <a:gd name="connsiteX116" fmla="*/ 1539387 w 4762009"/>
                <a:gd name="connsiteY116" fmla="*/ 1503841 h 1573096"/>
                <a:gd name="connsiteX117" fmla="*/ 1345863 w 4762009"/>
                <a:gd name="connsiteY117" fmla="*/ 1479651 h 1573096"/>
                <a:gd name="connsiteX118" fmla="*/ 1188625 w 4762009"/>
                <a:gd name="connsiteY118" fmla="*/ 1455460 h 1573096"/>
                <a:gd name="connsiteX119" fmla="*/ 1128149 w 4762009"/>
                <a:gd name="connsiteY119" fmla="*/ 1431270 h 1573096"/>
                <a:gd name="connsiteX120" fmla="*/ 1031387 w 4762009"/>
                <a:gd name="connsiteY120" fmla="*/ 1419175 h 1573096"/>
                <a:gd name="connsiteX121" fmla="*/ 995102 w 4762009"/>
                <a:gd name="connsiteY121" fmla="*/ 1407079 h 1573096"/>
                <a:gd name="connsiteX122" fmla="*/ 789483 w 4762009"/>
                <a:gd name="connsiteY122" fmla="*/ 1370794 h 1573096"/>
                <a:gd name="connsiteX123" fmla="*/ 753197 w 4762009"/>
                <a:gd name="connsiteY123" fmla="*/ 1358698 h 1573096"/>
                <a:gd name="connsiteX124" fmla="*/ 656435 w 4762009"/>
                <a:gd name="connsiteY124" fmla="*/ 1334508 h 1573096"/>
                <a:gd name="connsiteX125" fmla="*/ 535483 w 4762009"/>
                <a:gd name="connsiteY125" fmla="*/ 1298222 h 1573096"/>
                <a:gd name="connsiteX126" fmla="*/ 378244 w 4762009"/>
                <a:gd name="connsiteY126" fmla="*/ 1274032 h 1573096"/>
                <a:gd name="connsiteX127" fmla="*/ 269387 w 4762009"/>
                <a:gd name="connsiteY127" fmla="*/ 1225651 h 1573096"/>
                <a:gd name="connsiteX128" fmla="*/ 257292 w 4762009"/>
                <a:gd name="connsiteY128" fmla="*/ 1189365 h 1573096"/>
                <a:gd name="connsiteX129" fmla="*/ 184721 w 4762009"/>
                <a:gd name="connsiteY129" fmla="*/ 1153079 h 1573096"/>
                <a:gd name="connsiteX130" fmla="*/ 124244 w 4762009"/>
                <a:gd name="connsiteY130" fmla="*/ 1104698 h 1573096"/>
                <a:gd name="connsiteX131" fmla="*/ 112149 w 4762009"/>
                <a:gd name="connsiteY131" fmla="*/ 1056317 h 1573096"/>
                <a:gd name="connsiteX132" fmla="*/ 100054 w 4762009"/>
                <a:gd name="connsiteY132" fmla="*/ 995841 h 1573096"/>
                <a:gd name="connsiteX133" fmla="*/ 75863 w 4762009"/>
                <a:gd name="connsiteY133" fmla="*/ 959556 h 1573096"/>
                <a:gd name="connsiteX134" fmla="*/ 27483 w 4762009"/>
                <a:gd name="connsiteY134" fmla="*/ 886984 h 1573096"/>
                <a:gd name="connsiteX135" fmla="*/ 3292 w 4762009"/>
                <a:gd name="connsiteY135" fmla="*/ 778127 h 1573096"/>
                <a:gd name="connsiteX136" fmla="*/ 15387 w 4762009"/>
                <a:gd name="connsiteY136" fmla="*/ 294317 h 1573096"/>
                <a:gd name="connsiteX137" fmla="*/ 27483 w 4762009"/>
                <a:gd name="connsiteY137" fmla="*/ 209651 h 1573096"/>
                <a:gd name="connsiteX138" fmla="*/ 39578 w 4762009"/>
                <a:gd name="connsiteY138" fmla="*/ 100794 h 1573096"/>
                <a:gd name="connsiteX139" fmla="*/ 51673 w 4762009"/>
                <a:gd name="connsiteY139" fmla="*/ 16127 h 1573096"/>
                <a:gd name="connsiteX140" fmla="*/ 87959 w 4762009"/>
                <a:gd name="connsiteY140" fmla="*/ 4032 h 1573096"/>
                <a:gd name="connsiteX141" fmla="*/ 208911 w 4762009"/>
                <a:gd name="connsiteY141" fmla="*/ 16127 h 1573096"/>
                <a:gd name="connsiteX142" fmla="*/ 257292 w 4762009"/>
                <a:gd name="connsiteY142" fmla="*/ 16127 h 157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4762009" h="1573096">
                  <a:moveTo>
                    <a:pt x="257292" y="16127"/>
                  </a:moveTo>
                  <a:cubicBezTo>
                    <a:pt x="261324" y="32254"/>
                    <a:pt x="244259" y="94294"/>
                    <a:pt x="233102" y="112889"/>
                  </a:cubicBezTo>
                  <a:cubicBezTo>
                    <a:pt x="227235" y="122667"/>
                    <a:pt x="216975" y="129016"/>
                    <a:pt x="208911" y="137079"/>
                  </a:cubicBezTo>
                  <a:cubicBezTo>
                    <a:pt x="192647" y="218403"/>
                    <a:pt x="190779" y="194591"/>
                    <a:pt x="208911" y="294317"/>
                  </a:cubicBezTo>
                  <a:cubicBezTo>
                    <a:pt x="211192" y="306861"/>
                    <a:pt x="214446" y="319670"/>
                    <a:pt x="221006" y="330603"/>
                  </a:cubicBezTo>
                  <a:cubicBezTo>
                    <a:pt x="226873" y="340382"/>
                    <a:pt x="237133" y="346730"/>
                    <a:pt x="245197" y="354794"/>
                  </a:cubicBezTo>
                  <a:cubicBezTo>
                    <a:pt x="270451" y="481064"/>
                    <a:pt x="257107" y="399860"/>
                    <a:pt x="269387" y="620889"/>
                  </a:cubicBezTo>
                  <a:cubicBezTo>
                    <a:pt x="270682" y="644193"/>
                    <a:pt x="228937" y="828847"/>
                    <a:pt x="305673" y="874889"/>
                  </a:cubicBezTo>
                  <a:cubicBezTo>
                    <a:pt x="316606" y="881449"/>
                    <a:pt x="329864" y="882952"/>
                    <a:pt x="341959" y="886984"/>
                  </a:cubicBezTo>
                  <a:cubicBezTo>
                    <a:pt x="376050" y="921076"/>
                    <a:pt x="357788" y="911111"/>
                    <a:pt x="414530" y="923270"/>
                  </a:cubicBezTo>
                  <a:cubicBezTo>
                    <a:pt x="454733" y="931885"/>
                    <a:pt x="496477" y="934457"/>
                    <a:pt x="535483" y="947460"/>
                  </a:cubicBezTo>
                  <a:cubicBezTo>
                    <a:pt x="547578" y="951492"/>
                    <a:pt x="559089" y="958221"/>
                    <a:pt x="571768" y="959556"/>
                  </a:cubicBezTo>
                  <a:cubicBezTo>
                    <a:pt x="636047" y="966322"/>
                    <a:pt x="700784" y="967619"/>
                    <a:pt x="765292" y="971651"/>
                  </a:cubicBezTo>
                  <a:cubicBezTo>
                    <a:pt x="781419" y="975683"/>
                    <a:pt x="797689" y="979179"/>
                    <a:pt x="813673" y="983746"/>
                  </a:cubicBezTo>
                  <a:cubicBezTo>
                    <a:pt x="825932" y="987248"/>
                    <a:pt x="837536" y="992974"/>
                    <a:pt x="849959" y="995841"/>
                  </a:cubicBezTo>
                  <a:cubicBezTo>
                    <a:pt x="890022" y="1005086"/>
                    <a:pt x="930594" y="1011968"/>
                    <a:pt x="970911" y="1020032"/>
                  </a:cubicBezTo>
                  <a:cubicBezTo>
                    <a:pt x="991070" y="1024064"/>
                    <a:pt x="1011884" y="1025626"/>
                    <a:pt x="1031387" y="1032127"/>
                  </a:cubicBezTo>
                  <a:cubicBezTo>
                    <a:pt x="1055578" y="1040190"/>
                    <a:pt x="1080284" y="1046847"/>
                    <a:pt x="1103959" y="1056317"/>
                  </a:cubicBezTo>
                  <a:cubicBezTo>
                    <a:pt x="1120700" y="1063013"/>
                    <a:pt x="1135070" y="1075327"/>
                    <a:pt x="1152340" y="1080508"/>
                  </a:cubicBezTo>
                  <a:cubicBezTo>
                    <a:pt x="1175830" y="1087555"/>
                    <a:pt x="1200546" y="1089818"/>
                    <a:pt x="1224911" y="1092603"/>
                  </a:cubicBezTo>
                  <a:cubicBezTo>
                    <a:pt x="1341695" y="1105950"/>
                    <a:pt x="1460411" y="1105837"/>
                    <a:pt x="1575673" y="1128889"/>
                  </a:cubicBezTo>
                  <a:cubicBezTo>
                    <a:pt x="1653292" y="1144412"/>
                    <a:pt x="1630792" y="1141076"/>
                    <a:pt x="1720816" y="1153079"/>
                  </a:cubicBezTo>
                  <a:cubicBezTo>
                    <a:pt x="1753036" y="1157375"/>
                    <a:pt x="1785451" y="1160232"/>
                    <a:pt x="1817578" y="1165175"/>
                  </a:cubicBezTo>
                  <a:cubicBezTo>
                    <a:pt x="1837897" y="1168301"/>
                    <a:pt x="1857776" y="1173890"/>
                    <a:pt x="1878054" y="1177270"/>
                  </a:cubicBezTo>
                  <a:cubicBezTo>
                    <a:pt x="1906175" y="1181957"/>
                    <a:pt x="1934672" y="1184265"/>
                    <a:pt x="1962721" y="1189365"/>
                  </a:cubicBezTo>
                  <a:cubicBezTo>
                    <a:pt x="1979076" y="1192339"/>
                    <a:pt x="1994561" y="1199806"/>
                    <a:pt x="2011102" y="1201460"/>
                  </a:cubicBezTo>
                  <a:cubicBezTo>
                    <a:pt x="2075415" y="1207891"/>
                    <a:pt x="2140117" y="1209524"/>
                    <a:pt x="2204625" y="1213556"/>
                  </a:cubicBezTo>
                  <a:cubicBezTo>
                    <a:pt x="2216720" y="1217588"/>
                    <a:pt x="2229978" y="1219092"/>
                    <a:pt x="2240911" y="1225651"/>
                  </a:cubicBezTo>
                  <a:cubicBezTo>
                    <a:pt x="2276686" y="1247115"/>
                    <a:pt x="2268189" y="1269778"/>
                    <a:pt x="2277197" y="1310317"/>
                  </a:cubicBezTo>
                  <a:cubicBezTo>
                    <a:pt x="2280803" y="1326544"/>
                    <a:pt x="2285260" y="1342571"/>
                    <a:pt x="2289292" y="1358698"/>
                  </a:cubicBezTo>
                  <a:cubicBezTo>
                    <a:pt x="2246414" y="1573096"/>
                    <a:pt x="2279880" y="1469330"/>
                    <a:pt x="2253006" y="1370794"/>
                  </a:cubicBezTo>
                  <a:cubicBezTo>
                    <a:pt x="2250006" y="1359792"/>
                    <a:pt x="2236879" y="1354667"/>
                    <a:pt x="2228816" y="1346603"/>
                  </a:cubicBezTo>
                  <a:cubicBezTo>
                    <a:pt x="2241637" y="1338056"/>
                    <a:pt x="2280674" y="1315459"/>
                    <a:pt x="2289292" y="1298222"/>
                  </a:cubicBezTo>
                  <a:cubicBezTo>
                    <a:pt x="2289608" y="1297590"/>
                    <a:pt x="2307535" y="1219504"/>
                    <a:pt x="2313483" y="1213556"/>
                  </a:cubicBezTo>
                  <a:cubicBezTo>
                    <a:pt x="2322498" y="1204541"/>
                    <a:pt x="2337673" y="1205492"/>
                    <a:pt x="2349768" y="1201460"/>
                  </a:cubicBezTo>
                  <a:cubicBezTo>
                    <a:pt x="2426497" y="1124735"/>
                    <a:pt x="2303445" y="1239484"/>
                    <a:pt x="2422340" y="1165175"/>
                  </a:cubicBezTo>
                  <a:cubicBezTo>
                    <a:pt x="2553539" y="1083176"/>
                    <a:pt x="2407828" y="1137760"/>
                    <a:pt x="2507006" y="1104698"/>
                  </a:cubicBezTo>
                  <a:cubicBezTo>
                    <a:pt x="2573417" y="1038287"/>
                    <a:pt x="2548175" y="1077954"/>
                    <a:pt x="2579578" y="983746"/>
                  </a:cubicBezTo>
                  <a:lnTo>
                    <a:pt x="2579578" y="983746"/>
                  </a:lnTo>
                  <a:cubicBezTo>
                    <a:pt x="2587641" y="971651"/>
                    <a:pt x="2597864" y="960744"/>
                    <a:pt x="2603768" y="947460"/>
                  </a:cubicBezTo>
                  <a:cubicBezTo>
                    <a:pt x="2603774" y="947446"/>
                    <a:pt x="2634004" y="856753"/>
                    <a:pt x="2640054" y="838603"/>
                  </a:cubicBezTo>
                  <a:lnTo>
                    <a:pt x="2664244" y="766032"/>
                  </a:lnTo>
                  <a:cubicBezTo>
                    <a:pt x="2668276" y="753937"/>
                    <a:pt x="2673248" y="742115"/>
                    <a:pt x="2676340" y="729746"/>
                  </a:cubicBezTo>
                  <a:cubicBezTo>
                    <a:pt x="2680372" y="713619"/>
                    <a:pt x="2683868" y="697349"/>
                    <a:pt x="2688435" y="681365"/>
                  </a:cubicBezTo>
                  <a:cubicBezTo>
                    <a:pt x="2691937" y="669106"/>
                    <a:pt x="2697438" y="657448"/>
                    <a:pt x="2700530" y="645079"/>
                  </a:cubicBezTo>
                  <a:cubicBezTo>
                    <a:pt x="2705516" y="625135"/>
                    <a:pt x="2708165" y="604671"/>
                    <a:pt x="2712625" y="584603"/>
                  </a:cubicBezTo>
                  <a:cubicBezTo>
                    <a:pt x="2716231" y="568375"/>
                    <a:pt x="2720689" y="552349"/>
                    <a:pt x="2724721" y="536222"/>
                  </a:cubicBezTo>
                  <a:cubicBezTo>
                    <a:pt x="2730987" y="410892"/>
                    <a:pt x="2722728" y="338573"/>
                    <a:pt x="2748911" y="233841"/>
                  </a:cubicBezTo>
                  <a:cubicBezTo>
                    <a:pt x="2752003" y="221472"/>
                    <a:pt x="2756974" y="209651"/>
                    <a:pt x="2761006" y="197556"/>
                  </a:cubicBezTo>
                  <a:cubicBezTo>
                    <a:pt x="2800550" y="316184"/>
                    <a:pt x="2787315" y="244716"/>
                    <a:pt x="2773102" y="415270"/>
                  </a:cubicBezTo>
                  <a:cubicBezTo>
                    <a:pt x="2777134" y="479778"/>
                    <a:pt x="2778766" y="544481"/>
                    <a:pt x="2785197" y="608794"/>
                  </a:cubicBezTo>
                  <a:cubicBezTo>
                    <a:pt x="2786851" y="625335"/>
                    <a:pt x="2792515" y="641253"/>
                    <a:pt x="2797292" y="657175"/>
                  </a:cubicBezTo>
                  <a:cubicBezTo>
                    <a:pt x="2819710" y="731901"/>
                    <a:pt x="2815365" y="717510"/>
                    <a:pt x="2845673" y="778127"/>
                  </a:cubicBezTo>
                  <a:cubicBezTo>
                    <a:pt x="2849705" y="842635"/>
                    <a:pt x="2849035" y="907610"/>
                    <a:pt x="2857768" y="971651"/>
                  </a:cubicBezTo>
                  <a:cubicBezTo>
                    <a:pt x="2861213" y="996916"/>
                    <a:pt x="2863929" y="1026192"/>
                    <a:pt x="2881959" y="1044222"/>
                  </a:cubicBezTo>
                  <a:lnTo>
                    <a:pt x="2930340" y="1092603"/>
                  </a:lnTo>
                  <a:cubicBezTo>
                    <a:pt x="2970657" y="1084540"/>
                    <a:pt x="3012286" y="1081415"/>
                    <a:pt x="3051292" y="1068413"/>
                  </a:cubicBezTo>
                  <a:cubicBezTo>
                    <a:pt x="3062111" y="1064807"/>
                    <a:pt x="3065704" y="1050089"/>
                    <a:pt x="3075483" y="1044222"/>
                  </a:cubicBezTo>
                  <a:cubicBezTo>
                    <a:pt x="3086415" y="1037663"/>
                    <a:pt x="3099673" y="1036159"/>
                    <a:pt x="3111768" y="1032127"/>
                  </a:cubicBezTo>
                  <a:lnTo>
                    <a:pt x="3135959" y="959556"/>
                  </a:lnTo>
                  <a:lnTo>
                    <a:pt x="3148054" y="923270"/>
                  </a:lnTo>
                  <a:cubicBezTo>
                    <a:pt x="3152223" y="889920"/>
                    <a:pt x="3153600" y="827510"/>
                    <a:pt x="3172244" y="790222"/>
                  </a:cubicBezTo>
                  <a:cubicBezTo>
                    <a:pt x="3178745" y="777220"/>
                    <a:pt x="3185084" y="763018"/>
                    <a:pt x="3196435" y="753937"/>
                  </a:cubicBezTo>
                  <a:cubicBezTo>
                    <a:pt x="3206391" y="745972"/>
                    <a:pt x="3220626" y="745873"/>
                    <a:pt x="3232721" y="741841"/>
                  </a:cubicBezTo>
                  <a:cubicBezTo>
                    <a:pt x="3281102" y="745873"/>
                    <a:pt x="3330507" y="743244"/>
                    <a:pt x="3377863" y="753937"/>
                  </a:cubicBezTo>
                  <a:cubicBezTo>
                    <a:pt x="3456222" y="771631"/>
                    <a:pt x="3528230" y="838425"/>
                    <a:pt x="3607673" y="826508"/>
                  </a:cubicBezTo>
                  <a:cubicBezTo>
                    <a:pt x="3643778" y="821092"/>
                    <a:pt x="3615736" y="753937"/>
                    <a:pt x="3619768" y="717651"/>
                  </a:cubicBezTo>
                  <a:cubicBezTo>
                    <a:pt x="3676213" y="721683"/>
                    <a:pt x="3732901" y="723134"/>
                    <a:pt x="3789102" y="729746"/>
                  </a:cubicBezTo>
                  <a:cubicBezTo>
                    <a:pt x="3801764" y="731236"/>
                    <a:pt x="3812786" y="739902"/>
                    <a:pt x="3825387" y="741841"/>
                  </a:cubicBezTo>
                  <a:cubicBezTo>
                    <a:pt x="3865435" y="748002"/>
                    <a:pt x="3906177" y="748582"/>
                    <a:pt x="3946340" y="753937"/>
                  </a:cubicBezTo>
                  <a:cubicBezTo>
                    <a:pt x="3966718" y="756654"/>
                    <a:pt x="3986438" y="763315"/>
                    <a:pt x="4006816" y="766032"/>
                  </a:cubicBezTo>
                  <a:cubicBezTo>
                    <a:pt x="4046979" y="771387"/>
                    <a:pt x="4087451" y="774095"/>
                    <a:pt x="4127768" y="778127"/>
                  </a:cubicBezTo>
                  <a:cubicBezTo>
                    <a:pt x="4143895" y="782159"/>
                    <a:pt x="4163168" y="779837"/>
                    <a:pt x="4176149" y="790222"/>
                  </a:cubicBezTo>
                  <a:cubicBezTo>
                    <a:pt x="4186105" y="798187"/>
                    <a:pt x="4181684" y="815575"/>
                    <a:pt x="4188244" y="826508"/>
                  </a:cubicBezTo>
                  <a:cubicBezTo>
                    <a:pt x="4194111" y="836286"/>
                    <a:pt x="4205311" y="841793"/>
                    <a:pt x="4212435" y="850698"/>
                  </a:cubicBezTo>
                  <a:cubicBezTo>
                    <a:pt x="4258647" y="908463"/>
                    <a:pt x="4218916" y="863659"/>
                    <a:pt x="4248721" y="923270"/>
                  </a:cubicBezTo>
                  <a:cubicBezTo>
                    <a:pt x="4255222" y="936272"/>
                    <a:pt x="4267007" y="946272"/>
                    <a:pt x="4272911" y="959556"/>
                  </a:cubicBezTo>
                  <a:cubicBezTo>
                    <a:pt x="4283267" y="982857"/>
                    <a:pt x="4289038" y="1007937"/>
                    <a:pt x="4297102" y="1032127"/>
                  </a:cubicBezTo>
                  <a:cubicBezTo>
                    <a:pt x="4301134" y="1044222"/>
                    <a:pt x="4297793" y="1062711"/>
                    <a:pt x="4309197" y="1068413"/>
                  </a:cubicBezTo>
                  <a:lnTo>
                    <a:pt x="4357578" y="1092603"/>
                  </a:lnTo>
                  <a:cubicBezTo>
                    <a:pt x="4377737" y="1088571"/>
                    <a:pt x="4399158" y="1088606"/>
                    <a:pt x="4418054" y="1080508"/>
                  </a:cubicBezTo>
                  <a:cubicBezTo>
                    <a:pt x="4434137" y="1073615"/>
                    <a:pt x="4459355" y="1030651"/>
                    <a:pt x="4466435" y="1020032"/>
                  </a:cubicBezTo>
                  <a:cubicBezTo>
                    <a:pt x="4500698" y="917239"/>
                    <a:pt x="4452912" y="1042570"/>
                    <a:pt x="4502721" y="959556"/>
                  </a:cubicBezTo>
                  <a:cubicBezTo>
                    <a:pt x="4549829" y="881043"/>
                    <a:pt x="4477710" y="960378"/>
                    <a:pt x="4539006" y="899079"/>
                  </a:cubicBezTo>
                  <a:cubicBezTo>
                    <a:pt x="4565195" y="794331"/>
                    <a:pt x="4533126" y="907732"/>
                    <a:pt x="4575292" y="802317"/>
                  </a:cubicBezTo>
                  <a:cubicBezTo>
                    <a:pt x="4626430" y="674473"/>
                    <a:pt x="4592570" y="739424"/>
                    <a:pt x="4539006" y="814413"/>
                  </a:cubicBezTo>
                  <a:cubicBezTo>
                    <a:pt x="4543038" y="774095"/>
                    <a:pt x="4538289" y="731899"/>
                    <a:pt x="4551102" y="693460"/>
                  </a:cubicBezTo>
                  <a:cubicBezTo>
                    <a:pt x="4555699" y="679670"/>
                    <a:pt x="4584392" y="683495"/>
                    <a:pt x="4587387" y="669270"/>
                  </a:cubicBezTo>
                  <a:cubicBezTo>
                    <a:pt x="4601531" y="602085"/>
                    <a:pt x="4592973" y="532000"/>
                    <a:pt x="4599483" y="463651"/>
                  </a:cubicBezTo>
                  <a:cubicBezTo>
                    <a:pt x="4605050" y="405203"/>
                    <a:pt x="4616370" y="410479"/>
                    <a:pt x="4659959" y="366889"/>
                  </a:cubicBezTo>
                  <a:lnTo>
                    <a:pt x="4684149" y="342698"/>
                  </a:lnTo>
                  <a:cubicBezTo>
                    <a:pt x="4679954" y="292355"/>
                    <a:pt x="4675016" y="185210"/>
                    <a:pt x="4659959" y="124984"/>
                  </a:cubicBezTo>
                  <a:cubicBezTo>
                    <a:pt x="4653775" y="100246"/>
                    <a:pt x="4610616" y="48221"/>
                    <a:pt x="4635768" y="52413"/>
                  </a:cubicBezTo>
                  <a:lnTo>
                    <a:pt x="4708340" y="64508"/>
                  </a:lnTo>
                  <a:cubicBezTo>
                    <a:pt x="4729105" y="147569"/>
                    <a:pt x="4735778" y="167209"/>
                    <a:pt x="4744625" y="282222"/>
                  </a:cubicBezTo>
                  <a:cubicBezTo>
                    <a:pt x="4752362" y="382799"/>
                    <a:pt x="4752689" y="483809"/>
                    <a:pt x="4756721" y="584603"/>
                  </a:cubicBezTo>
                  <a:cubicBezTo>
                    <a:pt x="4747429" y="798297"/>
                    <a:pt x="4762009" y="790613"/>
                    <a:pt x="4732530" y="923270"/>
                  </a:cubicBezTo>
                  <a:cubicBezTo>
                    <a:pt x="4728924" y="939497"/>
                    <a:pt x="4728682" y="957218"/>
                    <a:pt x="4720435" y="971651"/>
                  </a:cubicBezTo>
                  <a:cubicBezTo>
                    <a:pt x="4711948" y="986503"/>
                    <a:pt x="4696244" y="995842"/>
                    <a:pt x="4684149" y="1007937"/>
                  </a:cubicBezTo>
                  <a:cubicBezTo>
                    <a:pt x="4649425" y="1146834"/>
                    <a:pt x="4697981" y="975662"/>
                    <a:pt x="4647863" y="1092603"/>
                  </a:cubicBezTo>
                  <a:cubicBezTo>
                    <a:pt x="4641315" y="1107882"/>
                    <a:pt x="4640545" y="1125062"/>
                    <a:pt x="4635768" y="1140984"/>
                  </a:cubicBezTo>
                  <a:cubicBezTo>
                    <a:pt x="4628441" y="1165408"/>
                    <a:pt x="4634385" y="1202153"/>
                    <a:pt x="4611578" y="1213556"/>
                  </a:cubicBezTo>
                  <a:cubicBezTo>
                    <a:pt x="4541262" y="1248713"/>
                    <a:pt x="4580982" y="1234782"/>
                    <a:pt x="4490625" y="1249841"/>
                  </a:cubicBezTo>
                  <a:cubicBezTo>
                    <a:pt x="4353654" y="1295502"/>
                    <a:pt x="4615840" y="1210196"/>
                    <a:pt x="4381768" y="1274032"/>
                  </a:cubicBezTo>
                  <a:cubicBezTo>
                    <a:pt x="4360821" y="1279745"/>
                    <a:pt x="4341696" y="1290802"/>
                    <a:pt x="4321292" y="1298222"/>
                  </a:cubicBezTo>
                  <a:cubicBezTo>
                    <a:pt x="4286606" y="1310835"/>
                    <a:pt x="4197578" y="1339420"/>
                    <a:pt x="4164054" y="1346603"/>
                  </a:cubicBezTo>
                  <a:cubicBezTo>
                    <a:pt x="4071604" y="1366413"/>
                    <a:pt x="3924471" y="1365629"/>
                    <a:pt x="3849578" y="1370794"/>
                  </a:cubicBezTo>
                  <a:cubicBezTo>
                    <a:pt x="3809155" y="1373582"/>
                    <a:pt x="3769085" y="1380702"/>
                    <a:pt x="3728625" y="1382889"/>
                  </a:cubicBezTo>
                  <a:cubicBezTo>
                    <a:pt x="3619852" y="1388768"/>
                    <a:pt x="3510911" y="1390952"/>
                    <a:pt x="3402054" y="1394984"/>
                  </a:cubicBezTo>
                  <a:lnTo>
                    <a:pt x="3244816" y="1419175"/>
                  </a:lnTo>
                  <a:cubicBezTo>
                    <a:pt x="3224538" y="1422555"/>
                    <a:pt x="3204566" y="1427593"/>
                    <a:pt x="3184340" y="1431270"/>
                  </a:cubicBezTo>
                  <a:cubicBezTo>
                    <a:pt x="3160211" y="1435657"/>
                    <a:pt x="3135959" y="1439333"/>
                    <a:pt x="3111768" y="1443365"/>
                  </a:cubicBezTo>
                  <a:cubicBezTo>
                    <a:pt x="3099673" y="1447397"/>
                    <a:pt x="3087742" y="1451957"/>
                    <a:pt x="3075483" y="1455460"/>
                  </a:cubicBezTo>
                  <a:cubicBezTo>
                    <a:pt x="3045029" y="1464161"/>
                    <a:pt x="2996567" y="1474661"/>
                    <a:pt x="2966625" y="1479651"/>
                  </a:cubicBezTo>
                  <a:cubicBezTo>
                    <a:pt x="2914317" y="1488369"/>
                    <a:pt x="2862277" y="1499994"/>
                    <a:pt x="2809387" y="1503841"/>
                  </a:cubicBezTo>
                  <a:cubicBezTo>
                    <a:pt x="2640308" y="1516138"/>
                    <a:pt x="2301387" y="1528032"/>
                    <a:pt x="2301387" y="1528032"/>
                  </a:cubicBezTo>
                  <a:cubicBezTo>
                    <a:pt x="2166102" y="1525091"/>
                    <a:pt x="1748930" y="1522891"/>
                    <a:pt x="1539387" y="1503841"/>
                  </a:cubicBezTo>
                  <a:cubicBezTo>
                    <a:pt x="1474644" y="1497955"/>
                    <a:pt x="1410371" y="1487714"/>
                    <a:pt x="1345863" y="1479651"/>
                  </a:cubicBezTo>
                  <a:cubicBezTo>
                    <a:pt x="1239603" y="1444231"/>
                    <a:pt x="1422489" y="1502233"/>
                    <a:pt x="1188625" y="1455460"/>
                  </a:cubicBezTo>
                  <a:cubicBezTo>
                    <a:pt x="1167335" y="1451202"/>
                    <a:pt x="1149305" y="1436152"/>
                    <a:pt x="1128149" y="1431270"/>
                  </a:cubicBezTo>
                  <a:cubicBezTo>
                    <a:pt x="1096476" y="1423961"/>
                    <a:pt x="1063641" y="1423207"/>
                    <a:pt x="1031387" y="1419175"/>
                  </a:cubicBezTo>
                  <a:cubicBezTo>
                    <a:pt x="1019292" y="1415143"/>
                    <a:pt x="1007471" y="1410171"/>
                    <a:pt x="995102" y="1407079"/>
                  </a:cubicBezTo>
                  <a:cubicBezTo>
                    <a:pt x="927348" y="1390140"/>
                    <a:pt x="857237" y="1387733"/>
                    <a:pt x="789483" y="1370794"/>
                  </a:cubicBezTo>
                  <a:cubicBezTo>
                    <a:pt x="777114" y="1367702"/>
                    <a:pt x="765497" y="1362053"/>
                    <a:pt x="753197" y="1358698"/>
                  </a:cubicBezTo>
                  <a:cubicBezTo>
                    <a:pt x="721122" y="1349950"/>
                    <a:pt x="687975" y="1345022"/>
                    <a:pt x="656435" y="1334508"/>
                  </a:cubicBezTo>
                  <a:cubicBezTo>
                    <a:pt x="596135" y="1314408"/>
                    <a:pt x="590320" y="1310408"/>
                    <a:pt x="535483" y="1298222"/>
                  </a:cubicBezTo>
                  <a:cubicBezTo>
                    <a:pt x="464244" y="1282391"/>
                    <a:pt x="462026" y="1284504"/>
                    <a:pt x="378244" y="1274032"/>
                  </a:cubicBezTo>
                  <a:cubicBezTo>
                    <a:pt x="291882" y="1245244"/>
                    <a:pt x="326890" y="1263985"/>
                    <a:pt x="269387" y="1225651"/>
                  </a:cubicBezTo>
                  <a:cubicBezTo>
                    <a:pt x="265355" y="1213556"/>
                    <a:pt x="265257" y="1199321"/>
                    <a:pt x="257292" y="1189365"/>
                  </a:cubicBezTo>
                  <a:cubicBezTo>
                    <a:pt x="234186" y="1160483"/>
                    <a:pt x="213933" y="1167685"/>
                    <a:pt x="184721" y="1153079"/>
                  </a:cubicBezTo>
                  <a:cubicBezTo>
                    <a:pt x="154203" y="1137820"/>
                    <a:pt x="146746" y="1127200"/>
                    <a:pt x="124244" y="1104698"/>
                  </a:cubicBezTo>
                  <a:cubicBezTo>
                    <a:pt x="120212" y="1088571"/>
                    <a:pt x="115755" y="1072544"/>
                    <a:pt x="112149" y="1056317"/>
                  </a:cubicBezTo>
                  <a:cubicBezTo>
                    <a:pt x="107689" y="1036249"/>
                    <a:pt x="107272" y="1015090"/>
                    <a:pt x="100054" y="995841"/>
                  </a:cubicBezTo>
                  <a:cubicBezTo>
                    <a:pt x="94950" y="982230"/>
                    <a:pt x="83075" y="972177"/>
                    <a:pt x="75863" y="959556"/>
                  </a:cubicBezTo>
                  <a:cubicBezTo>
                    <a:pt x="36807" y="891209"/>
                    <a:pt x="70599" y="930102"/>
                    <a:pt x="27483" y="886984"/>
                  </a:cubicBezTo>
                  <a:cubicBezTo>
                    <a:pt x="19419" y="850698"/>
                    <a:pt x="4050" y="815290"/>
                    <a:pt x="3292" y="778127"/>
                  </a:cubicBezTo>
                  <a:cubicBezTo>
                    <a:pt x="0" y="616840"/>
                    <a:pt x="8528" y="455492"/>
                    <a:pt x="15387" y="294317"/>
                  </a:cubicBezTo>
                  <a:cubicBezTo>
                    <a:pt x="16599" y="265834"/>
                    <a:pt x="23947" y="237939"/>
                    <a:pt x="27483" y="209651"/>
                  </a:cubicBezTo>
                  <a:cubicBezTo>
                    <a:pt x="32011" y="173424"/>
                    <a:pt x="35050" y="137021"/>
                    <a:pt x="39578" y="100794"/>
                  </a:cubicBezTo>
                  <a:cubicBezTo>
                    <a:pt x="43114" y="72505"/>
                    <a:pt x="38923" y="41626"/>
                    <a:pt x="51673" y="16127"/>
                  </a:cubicBezTo>
                  <a:cubicBezTo>
                    <a:pt x="57375" y="4723"/>
                    <a:pt x="75864" y="8064"/>
                    <a:pt x="87959" y="4032"/>
                  </a:cubicBezTo>
                  <a:cubicBezTo>
                    <a:pt x="128276" y="8064"/>
                    <a:pt x="168864" y="9966"/>
                    <a:pt x="208911" y="16127"/>
                  </a:cubicBezTo>
                  <a:cubicBezTo>
                    <a:pt x="249022" y="22298"/>
                    <a:pt x="253260" y="0"/>
                    <a:pt x="257292" y="16127"/>
                  </a:cubicBezTo>
                  <a:close/>
                </a:path>
              </a:pathLst>
            </a:custGeom>
            <a:solidFill>
              <a:srgbClr val="94BBFD"/>
            </a:solidFill>
            <a:ln>
              <a:solidFill>
                <a:srgbClr val="94BBF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92317" y="4003524"/>
              <a:ext cx="250019" cy="394456"/>
            </a:xfrm>
            <a:prstGeom prst="rect">
              <a:avLst/>
            </a:prstGeom>
            <a:solidFill>
              <a:srgbClr val="94BBFD"/>
            </a:solidFill>
            <a:ln>
              <a:solidFill>
                <a:srgbClr val="94BBF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80327" y="4397980"/>
              <a:ext cx="402435" cy="234496"/>
            </a:xfrm>
            <a:prstGeom prst="rect">
              <a:avLst/>
            </a:prstGeom>
            <a:solidFill>
              <a:srgbClr val="94BBFD"/>
            </a:solidFill>
            <a:ln>
              <a:solidFill>
                <a:srgbClr val="94BBF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980327" y="2417691"/>
            <a:ext cx="595959" cy="422831"/>
          </a:xfrm>
          <a:prstGeom prst="rect">
            <a:avLst/>
          </a:prstGeom>
          <a:solidFill>
            <a:srgbClr val="CBEDFB"/>
          </a:solidFill>
          <a:ln>
            <a:solidFill>
              <a:srgbClr val="CBED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277247" y="2993728"/>
            <a:ext cx="811241" cy="326571"/>
          </a:xfrm>
          <a:prstGeom prst="rect">
            <a:avLst/>
          </a:prstGeom>
          <a:solidFill>
            <a:srgbClr val="CBEDFB"/>
          </a:solidFill>
          <a:ln>
            <a:solidFill>
              <a:srgbClr val="CBED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52286" y="4838780"/>
            <a:ext cx="76345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Mí sala de familia es azul.</a:t>
            </a:r>
          </a:p>
          <a:p>
            <a:pPr algn="ctr"/>
            <a:r>
              <a:rPr lang="en-US" dirty="0" smtClean="0"/>
              <a:t>En mí sala de familia, hay una sofá.</a:t>
            </a:r>
          </a:p>
          <a:p>
            <a:pPr algn="ctr"/>
            <a:r>
              <a:rPr lang="en-US" dirty="0" smtClean="0"/>
              <a:t>Mí sala de familia tiene una computadora.</a:t>
            </a:r>
          </a:p>
          <a:p>
            <a:pPr algn="ctr"/>
            <a:r>
              <a:rPr lang="en-US" dirty="0" smtClean="0"/>
              <a:t>Hay una alfombra en mí sala de familia.</a:t>
            </a:r>
          </a:p>
          <a:p>
            <a:pPr algn="ctr"/>
            <a:r>
              <a:rPr lang="en-US" dirty="0" smtClean="0"/>
              <a:t>Un quehacer en mí sala de familia:</a:t>
            </a:r>
          </a:p>
          <a:p>
            <a:pPr algn="ctr"/>
            <a:r>
              <a:rPr lang="en-US" dirty="0" smtClean="0"/>
              <a:t>Yo acabo de pasar la aspiradora. </a:t>
            </a:r>
            <a:endParaRPr lang="en-US" dirty="0"/>
          </a:p>
        </p:txBody>
      </p:sp>
      <p:sp>
        <p:nvSpPr>
          <p:cNvPr id="37" name="Action Button: Home 36">
            <a:hlinkClick r:id="" action="ppaction://hlinkshowjump?jump=nextslide" highlightClick="1"/>
          </p:cNvPr>
          <p:cNvSpPr/>
          <p:nvPr/>
        </p:nvSpPr>
        <p:spPr>
          <a:xfrm>
            <a:off x="7434949" y="5577874"/>
            <a:ext cx="1527243" cy="1145432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434949" y="5116209"/>
            <a:ext cx="1527243" cy="1607097"/>
            <a:chOff x="7434949" y="5116209"/>
            <a:chExt cx="1527243" cy="1607097"/>
          </a:xfrm>
        </p:grpSpPr>
        <p:sp>
          <p:nvSpPr>
            <p:cNvPr id="34" name="TextBox 33"/>
            <p:cNvSpPr txBox="1"/>
            <p:nvPr/>
          </p:nvSpPr>
          <p:spPr>
            <a:xfrm>
              <a:off x="7434949" y="5116209"/>
              <a:ext cx="152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Ready to see the next room, follow me!</a:t>
              </a:r>
              <a:endParaRPr lang="en-US" sz="1200" dirty="0"/>
            </a:p>
          </p:txBody>
        </p:sp>
        <p:pic>
          <p:nvPicPr>
            <p:cNvPr id="35" name="Picture 34" descr="Photo 6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4949" y="5577874"/>
              <a:ext cx="1527243" cy="1145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E7EF"/>
          </a:solidFill>
          <a:ln>
            <a:solidFill>
              <a:srgbClr val="C8E7E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Mí cocina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96" y="1417638"/>
            <a:ext cx="3448655" cy="3448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7096" t="23106" r="26219" b="27583"/>
          <a:stretch>
            <a:fillRect/>
          </a:stretch>
        </p:blipFill>
        <p:spPr>
          <a:xfrm>
            <a:off x="5164667" y="2674634"/>
            <a:ext cx="2419048" cy="1973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3333" y="4872294"/>
            <a:ext cx="58903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Mí cocina tiene dos sillas verde.</a:t>
            </a:r>
          </a:p>
          <a:p>
            <a:pPr algn="ctr"/>
            <a:r>
              <a:rPr lang="en-US" dirty="0" smtClean="0"/>
              <a:t>En mí cocina, hay un refrigerador.  </a:t>
            </a:r>
          </a:p>
          <a:p>
            <a:pPr algn="ctr"/>
            <a:r>
              <a:rPr lang="en-US" dirty="0" smtClean="0"/>
              <a:t>Hay un horno en mí cocina.</a:t>
            </a:r>
          </a:p>
          <a:p>
            <a:pPr algn="ctr"/>
            <a:r>
              <a:rPr lang="en-US" dirty="0" smtClean="0"/>
              <a:t>Mí cocina tiene las microonadas.</a:t>
            </a:r>
          </a:p>
          <a:p>
            <a:pPr algn="ctr"/>
            <a:r>
              <a:rPr lang="en-US" dirty="0" smtClean="0"/>
              <a:t>Un quehacer en mí cocina:</a:t>
            </a:r>
          </a:p>
          <a:p>
            <a:pPr algn="ctr"/>
            <a:r>
              <a:rPr lang="en-US" dirty="0" smtClean="0"/>
              <a:t>Yo quiero cocinar en mi cocina. </a:t>
            </a:r>
            <a:endParaRPr lang="en-US" dirty="0"/>
          </a:p>
        </p:txBody>
      </p:sp>
      <p:sp>
        <p:nvSpPr>
          <p:cNvPr id="12" name="Action Button: Home 11">
            <a:hlinkClick r:id="" action="ppaction://hlinkshowjump?jump=nextslide" highlightClick="1"/>
          </p:cNvPr>
          <p:cNvSpPr/>
          <p:nvPr/>
        </p:nvSpPr>
        <p:spPr>
          <a:xfrm>
            <a:off x="7365177" y="5481189"/>
            <a:ext cx="1527243" cy="1145432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365177" y="5019524"/>
            <a:ext cx="1527243" cy="1607097"/>
            <a:chOff x="7434949" y="5116209"/>
            <a:chExt cx="1527243" cy="1607097"/>
          </a:xfrm>
        </p:grpSpPr>
        <p:sp>
          <p:nvSpPr>
            <p:cNvPr id="10" name="TextBox 9"/>
            <p:cNvSpPr txBox="1"/>
            <p:nvPr/>
          </p:nvSpPr>
          <p:spPr>
            <a:xfrm>
              <a:off x="7434949" y="5116209"/>
              <a:ext cx="1527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Ready to see the next room, follow me!</a:t>
              </a:r>
              <a:endParaRPr lang="en-US" sz="1200" dirty="0"/>
            </a:p>
          </p:txBody>
        </p:sp>
        <p:pic>
          <p:nvPicPr>
            <p:cNvPr id="11" name="Picture 10" descr="Photo 6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4949" y="5577874"/>
              <a:ext cx="1527243" cy="1145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680</Words>
  <Application>Microsoft Macintosh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¡Bienvenidos a mi casa! By Ashlyn George</vt:lpstr>
      <vt:lpstr>¿Cuantos cuartos tiene mi casa?</vt:lpstr>
      <vt:lpstr>Hay catorce cuartos en mi casa.</vt:lpstr>
      <vt:lpstr>Los cuartros son…</vt:lpstr>
      <vt:lpstr>Mí sala</vt:lpstr>
      <vt:lpstr>Mí comedor</vt:lpstr>
      <vt:lpstr>Mí sala de familia</vt:lpstr>
      <vt:lpstr>Mí cocina</vt:lpstr>
      <vt:lpstr>Los dormitorios</vt:lpstr>
      <vt:lpstr>Los baños</vt:lpstr>
      <vt:lpstr>Slide 12</vt:lpstr>
      <vt:lpstr>Mí oficina</vt:lpstr>
      <vt:lpstr>Slide 14</vt:lpstr>
      <vt:lpstr>Slide 15</vt:lpstr>
      <vt:lpstr>Mi sótano</vt:lpstr>
      <vt:lpstr>Mí lavandería</vt:lpstr>
      <vt:lpstr>I had a great time being your guide. I hope you enjoyed my house. ¡Adios!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mi casa!</dc:title>
  <dc:creator>Ashlyn</dc:creator>
  <cp:lastModifiedBy>GNPS</cp:lastModifiedBy>
  <cp:revision>72</cp:revision>
  <dcterms:created xsi:type="dcterms:W3CDTF">2010-12-01T17:05:10Z</dcterms:created>
  <dcterms:modified xsi:type="dcterms:W3CDTF">2010-12-01T17:05:54Z</dcterms:modified>
</cp:coreProperties>
</file>