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20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-1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90FB7-BFA2-4F5F-AB66-A0E94ACC52FD}" type="datetimeFigureOut">
              <a:rPr lang="ko-KR" altLang="en-US" smtClean="0"/>
              <a:pPr/>
              <a:t>12/1/10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5D504-FCD3-4907-9934-1FB5611F45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ko-KR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96CA737-3B98-45AF-BE30-03D01747500C}" type="datetimeFigureOut">
              <a:rPr lang="ko-KR" altLang="en-US" smtClean="0"/>
              <a:pPr/>
              <a:t>12/1/10</a:t>
            </a:fld>
            <a:endParaRPr lang="ko-KR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EE27BB-CDB1-4FCF-AB87-CD25EDC510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A737-3B98-45AF-BE30-03D01747500C}" type="datetimeFigureOut">
              <a:rPr lang="ko-KR" altLang="en-US" smtClean="0"/>
              <a:pPr/>
              <a:t>12/1/10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27BB-CDB1-4FCF-AB87-CD25EDC510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A737-3B98-45AF-BE30-03D01747500C}" type="datetimeFigureOut">
              <a:rPr lang="ko-KR" altLang="en-US" smtClean="0"/>
              <a:pPr/>
              <a:t>12/1/10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27BB-CDB1-4FCF-AB87-CD25EDC510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A737-3B98-45AF-BE30-03D01747500C}" type="datetimeFigureOut">
              <a:rPr lang="ko-KR" altLang="en-US" smtClean="0"/>
              <a:pPr/>
              <a:t>12/1/10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27BB-CDB1-4FCF-AB87-CD25EDC5100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A737-3B98-45AF-BE30-03D01747500C}" type="datetimeFigureOut">
              <a:rPr lang="ko-KR" altLang="en-US" smtClean="0"/>
              <a:pPr/>
              <a:t>12/1/10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27BB-CDB1-4FCF-AB87-CD25EDC5100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A737-3B98-45AF-BE30-03D01747500C}" type="datetimeFigureOut">
              <a:rPr lang="ko-KR" altLang="en-US" smtClean="0"/>
              <a:pPr/>
              <a:t>12/1/10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27BB-CDB1-4FCF-AB87-CD25EDC5100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A737-3B98-45AF-BE30-03D01747500C}" type="datetimeFigureOut">
              <a:rPr lang="ko-KR" altLang="en-US" smtClean="0"/>
              <a:pPr/>
              <a:t>12/1/10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27BB-CDB1-4FCF-AB87-CD25EDC510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A737-3B98-45AF-BE30-03D01747500C}" type="datetimeFigureOut">
              <a:rPr lang="ko-KR" altLang="en-US" smtClean="0"/>
              <a:pPr/>
              <a:t>12/1/10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27BB-CDB1-4FCF-AB87-CD25EDC5100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A737-3B98-45AF-BE30-03D01747500C}" type="datetimeFigureOut">
              <a:rPr lang="ko-KR" altLang="en-US" smtClean="0"/>
              <a:pPr/>
              <a:t>12/1/10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27BB-CDB1-4FCF-AB87-CD25EDC510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96CA737-3B98-45AF-BE30-03D01747500C}" type="datetimeFigureOut">
              <a:rPr lang="ko-KR" altLang="en-US" smtClean="0"/>
              <a:pPr/>
              <a:t>12/1/10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27BB-CDB1-4FCF-AB87-CD25EDC510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ko-KR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6CA737-3B98-45AF-BE30-03D01747500C}" type="datetimeFigureOut">
              <a:rPr lang="ko-KR" altLang="en-US" smtClean="0"/>
              <a:pPr/>
              <a:t>12/1/10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4EE27BB-CDB1-4FCF-AB87-CD25EDC5100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  <a:p>
            <a:pPr lvl="1" eaLnBrk="1" latinLnBrk="0" hangingPunct="1"/>
            <a:r>
              <a:rPr kumimoji="0" lang="en-US" altLang="ko-KR" smtClean="0"/>
              <a:t>Second level</a:t>
            </a:r>
          </a:p>
          <a:p>
            <a:pPr lvl="2" eaLnBrk="1" latinLnBrk="0" hangingPunct="1"/>
            <a:r>
              <a:rPr kumimoji="0" lang="en-US" altLang="ko-KR" smtClean="0"/>
              <a:t>Third level</a:t>
            </a:r>
          </a:p>
          <a:p>
            <a:pPr lvl="3" eaLnBrk="1" latinLnBrk="0" hangingPunct="1"/>
            <a:r>
              <a:rPr kumimoji="0" lang="en-US" altLang="ko-KR" smtClean="0"/>
              <a:t>Fourth level</a:t>
            </a:r>
          </a:p>
          <a:p>
            <a:pPr lvl="4" eaLnBrk="1" latinLnBrk="0" hangingPunct="1"/>
            <a:r>
              <a:rPr kumimoji="0" lang="en-US" altLang="ko-KR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896CA737-3B98-45AF-BE30-03D01747500C}" type="datetimeFigureOut">
              <a:rPr lang="ko-KR" altLang="en-US" smtClean="0"/>
              <a:pPr/>
              <a:t>12/1/10</a:t>
            </a:fld>
            <a:endParaRPr lang="ko-KR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4EE27BB-CDB1-4FCF-AB87-CD25EDC510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homeappliancesblog.com/wp-content/uploads/2009/10/country-kitchen-cabinets-018-p.jpg" TargetMode="External"/><Relationship Id="rId3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tx2"/>
                </a:solidFill>
                <a:latin typeface="Elephant" pitchFamily="18" charset="0"/>
              </a:rPr>
              <a:t>La casa de Diego Oh!!!!</a:t>
            </a:r>
            <a:endParaRPr lang="ko-KR" altLang="en-US" dirty="0">
              <a:solidFill>
                <a:schemeClr val="tx2"/>
              </a:solidFill>
              <a:latin typeface="Elephan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5805264"/>
            <a:ext cx="7772400" cy="1199704"/>
          </a:xfrm>
        </p:spPr>
        <p:txBody>
          <a:bodyPr/>
          <a:lstStyle/>
          <a:p>
            <a:r>
              <a:rPr lang="es-ES_tradnl" altLang="ko-KR" dirty="0" smtClean="0">
                <a:solidFill>
                  <a:schemeClr val="accent2"/>
                </a:solidFill>
              </a:rPr>
              <a:t>Período Nueve</a:t>
            </a:r>
            <a:endParaRPr lang="es-ES_tradnl" altLang="ko-KR" dirty="0">
              <a:solidFill>
                <a:schemeClr val="accent2"/>
              </a:solidFill>
            </a:endParaRPr>
          </a:p>
        </p:txBody>
      </p:sp>
      <p:pic>
        <p:nvPicPr>
          <p:cNvPr id="11266" name="Picture 2" descr="http://www.clipartheaven.com/clipart/real_estate/house_-_bungalow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628800"/>
            <a:ext cx="4667250" cy="314325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_tradnl" altLang="ko-KR" dirty="0" smtClean="0">
                <a:latin typeface="Britannic Bold" pitchFamily="34" charset="0"/>
              </a:rPr>
              <a:t>Mi dormitorio es mediano. Mi dormitorio tiene una cama, una mesa, una cómoda, y una estantería. Tengo que arreglar el dormitorio. </a:t>
            </a:r>
            <a:endParaRPr lang="es-ES_tradnl" altLang="ko-KR" dirty="0">
              <a:latin typeface="Britannic Bold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s-ES_tradnl" altLang="ko-KR" dirty="0" smtClean="0"/>
              <a:t>Mi </a:t>
            </a:r>
            <a:r>
              <a:rPr lang="es-ES_tradnl" altLang="ko-KR" dirty="0" err="1" smtClean="0"/>
              <a:t>Dormirtorio</a:t>
            </a:r>
            <a:endParaRPr lang="es-ES_tradnl" altLang="ko-KR" dirty="0"/>
          </a:p>
        </p:txBody>
      </p:sp>
      <p:pic>
        <p:nvPicPr>
          <p:cNvPr id="6146" name="Picture 2" descr="Bedroom interior design ide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780928"/>
            <a:ext cx="5832648" cy="389620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s-ES_tradnl" altLang="ko-KR" dirty="0" smtClean="0">
                <a:latin typeface="Cooper Black" pitchFamily="18" charset="0"/>
              </a:rPr>
              <a:t>Mi sala es grande. Mi sala tiene una computadora, un sillón, un televisor, una mesa de centro, una sofá, un piano, una lámpara, y una alfombra. Tiene que pasar la aspiradora y barrer el piso.</a:t>
            </a:r>
            <a:endParaRPr lang="es-ES_tradnl" altLang="ko-KR" dirty="0">
              <a:latin typeface="Cooper Black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US" altLang="ko-KR" dirty="0" smtClean="0">
                <a:latin typeface="Broadway" pitchFamily="82" charset="0"/>
              </a:rPr>
              <a:t>La </a:t>
            </a:r>
            <a:r>
              <a:rPr lang="en-US" altLang="ko-KR" dirty="0" err="1" smtClean="0">
                <a:latin typeface="Broadway" pitchFamily="82" charset="0"/>
              </a:rPr>
              <a:t>Sala</a:t>
            </a:r>
            <a:endParaRPr lang="ko-KR" altLang="en-US" dirty="0">
              <a:latin typeface="Broadway" pitchFamily="82" charset="0"/>
            </a:endParaRPr>
          </a:p>
        </p:txBody>
      </p:sp>
      <p:pic>
        <p:nvPicPr>
          <p:cNvPr id="11" name="Picture 2" descr="http://www.home-designing.com/wp-content/uploads/2009/07/living-room-interior-de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987951"/>
            <a:ext cx="5976664" cy="373541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_tradnl" altLang="ko-KR" dirty="0" smtClean="0">
                <a:latin typeface="Britannic Bold" pitchFamily="34" charset="0"/>
              </a:rPr>
              <a:t>Mi comedor es mediano. Mi comedor tiene una mesa, y unas sillas. </a:t>
            </a:r>
            <a:endParaRPr lang="es-ES_tradnl" altLang="ko-KR" dirty="0">
              <a:latin typeface="Britannic Bold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El </a:t>
            </a:r>
            <a:r>
              <a:rPr lang="en-US" altLang="ko-KR" dirty="0" err="1" smtClean="0"/>
              <a:t>Comedor</a:t>
            </a:r>
            <a:endParaRPr lang="ko-KR" altLang="en-US" dirty="0"/>
          </a:p>
        </p:txBody>
      </p:sp>
      <p:pic>
        <p:nvPicPr>
          <p:cNvPr id="20484" name="Picture 4" descr="modern dining ro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438890"/>
            <a:ext cx="5544616" cy="4158462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s-ES_tradnl" altLang="ko-KR" dirty="0" smtClean="0">
                <a:latin typeface="Impact" pitchFamily="34" charset="0"/>
              </a:rPr>
              <a:t>Mi cocinar es mediano. Mi cocinar tiene un horno, un microondas, un fregadero una nevera, un lava platos, y una estufa.</a:t>
            </a:r>
            <a:r>
              <a:rPr lang="en-US" altLang="ko-KR" dirty="0" smtClean="0">
                <a:latin typeface="Impact" pitchFamily="34" charset="0"/>
              </a:rPr>
              <a:t> </a:t>
            </a:r>
            <a:r>
              <a:rPr lang="es-ES_tradnl" altLang="ko-KR" dirty="0" smtClean="0">
                <a:latin typeface="Impact" pitchFamily="34" charset="0"/>
              </a:rPr>
              <a:t>Mi madre tiene que lavar los platos</a:t>
            </a:r>
            <a:r>
              <a:rPr lang="en-US" altLang="ko-KR" dirty="0" smtClean="0">
                <a:latin typeface="Impact" pitchFamily="34" charset="0"/>
              </a:rPr>
              <a:t>. Hay </a:t>
            </a:r>
            <a:r>
              <a:rPr lang="es-ES_tradnl" altLang="ko-KR" dirty="0" smtClean="0">
                <a:latin typeface="Impact" pitchFamily="34" charset="0"/>
              </a:rPr>
              <a:t>que cocinar</a:t>
            </a:r>
            <a:r>
              <a:rPr lang="en-US" altLang="ko-KR" dirty="0" smtClean="0">
                <a:latin typeface="Impact" pitchFamily="34" charset="0"/>
              </a:rPr>
              <a:t>.</a:t>
            </a:r>
          </a:p>
          <a:p>
            <a:pPr>
              <a:buNone/>
            </a:pPr>
            <a:endParaRPr lang="ko-KR" altLang="en-US" dirty="0">
              <a:latin typeface="Impact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Impact" pitchFamily="34" charset="0"/>
              </a:rPr>
              <a:t>El </a:t>
            </a:r>
            <a:r>
              <a:rPr lang="en-US" altLang="ko-KR" dirty="0" err="1" smtClean="0">
                <a:latin typeface="Impact" pitchFamily="34" charset="0"/>
              </a:rPr>
              <a:t>Cocinar</a:t>
            </a:r>
            <a:r>
              <a:rPr lang="en-US" altLang="ko-KR" dirty="0" smtClean="0">
                <a:latin typeface="Impact" pitchFamily="34" charset="0"/>
              </a:rPr>
              <a:t> </a:t>
            </a:r>
            <a:endParaRPr lang="ko-KR" altLang="en-US" dirty="0">
              <a:latin typeface="Impact" pitchFamily="34" charset="0"/>
            </a:endParaRPr>
          </a:p>
        </p:txBody>
      </p:sp>
      <p:pic>
        <p:nvPicPr>
          <p:cNvPr id="4098" name="Picture 2" descr="country-kitchen-cabinets-018-p.jpg">
            <a:hlinkClick r:id="rId2" tooltip="country-kitchen-cabinets-018-p.jpg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852936"/>
            <a:ext cx="4968552" cy="383820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s-ES_tradnl" altLang="ko-KR" dirty="0" smtClean="0">
                <a:latin typeface="Snap ITC" pitchFamily="82" charset="0"/>
              </a:rPr>
              <a:t>El Baño es pequeño. El Baño tiene un inodoro, una bañera, una ducha, un espejo, y un lavabo. Hay que limpiar el inodoro.</a:t>
            </a:r>
            <a:endParaRPr lang="es-ES_tradnl" altLang="ko-KR" dirty="0">
              <a:latin typeface="Snap ITC" pitchFamily="8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s-ES_tradnl" altLang="ko-KR" b="0" dirty="0" smtClean="0">
                <a:latin typeface="Snap ITC" pitchFamily="82" charset="0"/>
              </a:rPr>
              <a:t>El Baño</a:t>
            </a:r>
            <a:endParaRPr lang="es-ES_tradnl" altLang="ko-KR" b="0" dirty="0">
              <a:latin typeface="Snap ITC" pitchFamily="82" charset="0"/>
            </a:endParaRPr>
          </a:p>
        </p:txBody>
      </p:sp>
      <p:pic>
        <p:nvPicPr>
          <p:cNvPr id="3073" name="Picture 1" descr="Bathroom style: Lover's Jacuzz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680158"/>
            <a:ext cx="6048672" cy="398662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s-ES_tradnl" altLang="ko-KR" dirty="0" smtClean="0">
                <a:latin typeface="Bauhaus 93" pitchFamily="82" charset="0"/>
              </a:rPr>
              <a:t>Mi sótano es grande. El sótano tiene una lavadora, la secadora, unas sillas, un baño, una librería, un televisor y un sofá</a:t>
            </a:r>
            <a:r>
              <a:rPr lang="en-US" altLang="ko-KR" dirty="0" smtClean="0">
                <a:latin typeface="Bauhaus 93" pitchFamily="82" charset="0"/>
              </a:rPr>
              <a:t>. </a:t>
            </a:r>
          </a:p>
          <a:p>
            <a:pPr>
              <a:buNone/>
            </a:pPr>
            <a:endParaRPr lang="ko-KR" altLang="en-US" dirty="0">
              <a:latin typeface="Bauhaus 93" pitchFamily="8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ko-KR" dirty="0" smtClean="0">
                <a:latin typeface="Bauhaus 93" pitchFamily="82" charset="0"/>
              </a:rPr>
              <a:t>El Sótano</a:t>
            </a:r>
            <a:endParaRPr lang="es-ES_tradnl" altLang="ko-KR" dirty="0">
              <a:latin typeface="Bauhaus 93" pitchFamily="82" charset="0"/>
            </a:endParaRPr>
          </a:p>
        </p:txBody>
      </p:sp>
      <p:pic>
        <p:nvPicPr>
          <p:cNvPr id="2050" name="Picture 2" descr="Basement Before Finish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457449"/>
            <a:ext cx="5829300" cy="440055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2276872"/>
            <a:ext cx="4536504" cy="1143000"/>
          </a:xfrm>
        </p:spPr>
        <p:txBody>
          <a:bodyPr>
            <a:noAutofit/>
          </a:bodyPr>
          <a:lstStyle/>
          <a:p>
            <a:r>
              <a:rPr lang="en-US" altLang="ko-KR" sz="9600" dirty="0" smtClean="0">
                <a:latin typeface="Showcard Gothic" pitchFamily="82" charset="0"/>
              </a:rPr>
              <a:t>¡Adios!</a:t>
            </a:r>
            <a:endParaRPr lang="ko-KR" altLang="en-US" sz="9600" dirty="0">
              <a:latin typeface="Showcard Gothic" pitchFamily="82" charset="0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167</TotalTime>
  <Words>211</Words>
  <Application>Microsoft Macintosh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La casa de Diego Oh!!!!</vt:lpstr>
      <vt:lpstr>Mi Dormirtorio</vt:lpstr>
      <vt:lpstr>La Sala</vt:lpstr>
      <vt:lpstr>El Comedor</vt:lpstr>
      <vt:lpstr>El Cocinar </vt:lpstr>
      <vt:lpstr>El Baño</vt:lpstr>
      <vt:lpstr>El Sótano</vt:lpstr>
      <vt:lpstr>¡Adios!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casa de Diego Oh!!!!</dc:title>
  <dc:creator>Oh</dc:creator>
  <cp:lastModifiedBy>GNPS</cp:lastModifiedBy>
  <cp:revision>29</cp:revision>
  <dcterms:created xsi:type="dcterms:W3CDTF">2010-12-01T17:11:17Z</dcterms:created>
  <dcterms:modified xsi:type="dcterms:W3CDTF">2010-12-01T17:13:22Z</dcterms:modified>
</cp:coreProperties>
</file>